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46.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slideLayouts/slideLayout53.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s/slide8.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805" r:id="rId2"/>
    <p:sldMasterId id="2147483829" r:id="rId3"/>
    <p:sldMasterId id="2147483817" r:id="rId4"/>
    <p:sldMasterId id="2147483853" r:id="rId5"/>
  </p:sldMasterIdLst>
  <p:notesMasterIdLst>
    <p:notesMasterId r:id="rId24"/>
  </p:notesMasterIdLst>
  <p:sldIdLst>
    <p:sldId id="268" r:id="rId6"/>
    <p:sldId id="270" r:id="rId7"/>
    <p:sldId id="271" r:id="rId8"/>
    <p:sldId id="256" r:id="rId9"/>
    <p:sldId id="272" r:id="rId10"/>
    <p:sldId id="273" r:id="rId11"/>
    <p:sldId id="275" r:id="rId12"/>
    <p:sldId id="274" r:id="rId13"/>
    <p:sldId id="276" r:id="rId14"/>
    <p:sldId id="277" r:id="rId15"/>
    <p:sldId id="278" r:id="rId16"/>
    <p:sldId id="279" r:id="rId17"/>
    <p:sldId id="280" r:id="rId18"/>
    <p:sldId id="281" r:id="rId19"/>
    <p:sldId id="282" r:id="rId20"/>
    <p:sldId id="283" r:id="rId21"/>
    <p:sldId id="284" r:id="rId22"/>
    <p:sldId id="264" r:id="rId23"/>
  </p:sldIdLst>
  <p:sldSz cx="11520488" cy="6119813"/>
  <p:notesSz cx="6858000" cy="9144000"/>
  <p:defaultTextStyle>
    <a:defPPr>
      <a:defRPr lang="zh-CN"/>
    </a:defPPr>
    <a:lvl1pPr marL="0" algn="l" defTabSz="968258" rtl="0" eaLnBrk="1" latinLnBrk="0" hangingPunct="1">
      <a:defRPr sz="1906" kern="1200">
        <a:solidFill>
          <a:schemeClr val="tx1"/>
        </a:solidFill>
        <a:latin typeface="+mn-lt"/>
        <a:ea typeface="+mn-ea"/>
        <a:cs typeface="+mn-cs"/>
      </a:defRPr>
    </a:lvl1pPr>
    <a:lvl2pPr marL="484129" algn="l" defTabSz="968258" rtl="0" eaLnBrk="1" latinLnBrk="0" hangingPunct="1">
      <a:defRPr sz="1906" kern="1200">
        <a:solidFill>
          <a:schemeClr val="tx1"/>
        </a:solidFill>
        <a:latin typeface="+mn-lt"/>
        <a:ea typeface="+mn-ea"/>
        <a:cs typeface="+mn-cs"/>
      </a:defRPr>
    </a:lvl2pPr>
    <a:lvl3pPr marL="968258" algn="l" defTabSz="968258" rtl="0" eaLnBrk="1" latinLnBrk="0" hangingPunct="1">
      <a:defRPr sz="1906" kern="1200">
        <a:solidFill>
          <a:schemeClr val="tx1"/>
        </a:solidFill>
        <a:latin typeface="+mn-lt"/>
        <a:ea typeface="+mn-ea"/>
        <a:cs typeface="+mn-cs"/>
      </a:defRPr>
    </a:lvl3pPr>
    <a:lvl4pPr marL="1452387" algn="l" defTabSz="968258" rtl="0" eaLnBrk="1" latinLnBrk="0" hangingPunct="1">
      <a:defRPr sz="1906" kern="1200">
        <a:solidFill>
          <a:schemeClr val="tx1"/>
        </a:solidFill>
        <a:latin typeface="+mn-lt"/>
        <a:ea typeface="+mn-ea"/>
        <a:cs typeface="+mn-cs"/>
      </a:defRPr>
    </a:lvl4pPr>
    <a:lvl5pPr marL="1936516" algn="l" defTabSz="968258" rtl="0" eaLnBrk="1" latinLnBrk="0" hangingPunct="1">
      <a:defRPr sz="1906" kern="1200">
        <a:solidFill>
          <a:schemeClr val="tx1"/>
        </a:solidFill>
        <a:latin typeface="+mn-lt"/>
        <a:ea typeface="+mn-ea"/>
        <a:cs typeface="+mn-cs"/>
      </a:defRPr>
    </a:lvl5pPr>
    <a:lvl6pPr marL="2420645" algn="l" defTabSz="968258" rtl="0" eaLnBrk="1" latinLnBrk="0" hangingPunct="1">
      <a:defRPr sz="1906" kern="1200">
        <a:solidFill>
          <a:schemeClr val="tx1"/>
        </a:solidFill>
        <a:latin typeface="+mn-lt"/>
        <a:ea typeface="+mn-ea"/>
        <a:cs typeface="+mn-cs"/>
      </a:defRPr>
    </a:lvl6pPr>
    <a:lvl7pPr marL="2904774" algn="l" defTabSz="968258" rtl="0" eaLnBrk="1" latinLnBrk="0" hangingPunct="1">
      <a:defRPr sz="1906" kern="1200">
        <a:solidFill>
          <a:schemeClr val="tx1"/>
        </a:solidFill>
        <a:latin typeface="+mn-lt"/>
        <a:ea typeface="+mn-ea"/>
        <a:cs typeface="+mn-cs"/>
      </a:defRPr>
    </a:lvl7pPr>
    <a:lvl8pPr marL="3388904" algn="l" defTabSz="968258" rtl="0" eaLnBrk="1" latinLnBrk="0" hangingPunct="1">
      <a:defRPr sz="1906" kern="1200">
        <a:solidFill>
          <a:schemeClr val="tx1"/>
        </a:solidFill>
        <a:latin typeface="+mn-lt"/>
        <a:ea typeface="+mn-ea"/>
        <a:cs typeface="+mn-cs"/>
      </a:defRPr>
    </a:lvl8pPr>
    <a:lvl9pPr marL="3873033" algn="l" defTabSz="968258" rtl="0" eaLnBrk="1" latinLnBrk="0" hangingPunct="1">
      <a:defRPr sz="1906"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AB3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7975" autoAdjust="0"/>
    <p:restoredTop sz="94660"/>
  </p:normalViewPr>
  <p:slideViewPr>
    <p:cSldViewPr snapToGrid="0">
      <p:cViewPr varScale="1">
        <p:scale>
          <a:sx n="126" d="100"/>
          <a:sy n="126" d="100"/>
        </p:scale>
        <p:origin x="-90" y="-120"/>
      </p:cViewPr>
      <p:guideLst>
        <p:guide orient="horz" pos="1927"/>
        <p:guide pos="362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9DC74B-4336-4E35-8A57-68A43D35F513}" type="datetimeFigureOut">
              <a:rPr lang="zh-CN" altLang="en-US" smtClean="0"/>
              <a:pPr/>
              <a:t>2017/6/26</a:t>
            </a:fld>
            <a:endParaRPr lang="zh-CN" altLang="en-US"/>
          </a:p>
        </p:txBody>
      </p:sp>
      <p:sp>
        <p:nvSpPr>
          <p:cNvPr id="4" name="幻灯片图像占位符 3"/>
          <p:cNvSpPr>
            <a:spLocks noGrp="1" noRot="1" noChangeAspect="1"/>
          </p:cNvSpPr>
          <p:nvPr>
            <p:ph type="sldImg" idx="2"/>
          </p:nvPr>
        </p:nvSpPr>
        <p:spPr>
          <a:xfrm>
            <a:off x="525463" y="1143000"/>
            <a:ext cx="58070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1CBFA-87F3-400E-AF68-13CFFBAC2E84}" type="slidenum">
              <a:rPr lang="zh-CN" altLang="en-US" smtClean="0"/>
              <a:pPr/>
              <a:t>‹#›</a:t>
            </a:fld>
            <a:endParaRPr lang="zh-CN" altLang="en-US"/>
          </a:p>
        </p:txBody>
      </p:sp>
    </p:spTree>
    <p:extLst>
      <p:ext uri="{BB962C8B-B14F-4D97-AF65-F5344CB8AC3E}">
        <p14:creationId xmlns:p14="http://schemas.microsoft.com/office/powerpoint/2010/main" xmlns="" val="3067258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99A32D-CBF2-4383-B305-783F1A1D1849}" type="datetimeFigureOut">
              <a:rPr lang="zh-CN" altLang="en-US" smtClean="0"/>
              <a:pPr/>
              <a:t>2017/6/26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197020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4350" y="325827"/>
            <a:ext cx="2484105" cy="518625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034" y="325827"/>
            <a:ext cx="7308310" cy="518625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99A32D-CBF2-4383-B305-783F1A1D1849}" type="datetimeFigureOut">
              <a:rPr lang="zh-CN" altLang="en-US" smtClean="0"/>
              <a:pPr/>
              <a:t>2017/6/26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768540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214208" y="2479129"/>
            <a:ext cx="3565261" cy="233844"/>
          </a:xfrm>
        </p:spPr>
        <p:txBody>
          <a:bodyPr>
            <a:noAutofit/>
          </a:bodyPr>
          <a:lstStyle>
            <a:lvl1pPr marL="0" indent="0" algn="dist">
              <a:buNone/>
              <a:defRPr sz="2000">
                <a:latin typeface="+mj-ea"/>
                <a:ea typeface="+mj-ea"/>
              </a:defRPr>
            </a:lvl1pPr>
            <a:lvl2pPr marL="408005" indent="0" algn="ctr">
              <a:buNone/>
              <a:defRPr sz="1785"/>
            </a:lvl2pPr>
            <a:lvl3pPr marL="816011" indent="0" algn="ctr">
              <a:buNone/>
              <a:defRPr sz="1606"/>
            </a:lvl3pPr>
            <a:lvl4pPr marL="1224016" indent="0" algn="ctr">
              <a:buNone/>
              <a:defRPr sz="1428"/>
            </a:lvl4pPr>
            <a:lvl5pPr marL="1632021" indent="0" algn="ctr">
              <a:buNone/>
              <a:defRPr sz="1428"/>
            </a:lvl5pPr>
            <a:lvl6pPr marL="2040026" indent="0" algn="ctr">
              <a:buNone/>
              <a:defRPr sz="1428"/>
            </a:lvl6pPr>
            <a:lvl7pPr marL="2448032" indent="0" algn="ctr">
              <a:buNone/>
              <a:defRPr sz="1428"/>
            </a:lvl7pPr>
            <a:lvl8pPr marL="2856037" indent="0" algn="ctr">
              <a:buNone/>
              <a:defRPr sz="1428"/>
            </a:lvl8pPr>
            <a:lvl9pPr marL="3264042" indent="0" algn="ctr">
              <a:buNone/>
              <a:defRPr sz="1428"/>
            </a:lvl9pPr>
          </a:lstStyle>
          <a:p>
            <a:r>
              <a:rPr lang="zh-CN" altLang="en-US"/>
              <a:t>点击编辑副标题</a:t>
            </a:r>
            <a:endParaRPr lang="en-US" dirty="0"/>
          </a:p>
        </p:txBody>
      </p:sp>
      <p:sp>
        <p:nvSpPr>
          <p:cNvPr id="11" name="Subtitle 2"/>
          <p:cNvSpPr txBox="1">
            <a:spLocks/>
          </p:cNvSpPr>
          <p:nvPr userDrawn="1"/>
        </p:nvSpPr>
        <p:spPr>
          <a:xfrm>
            <a:off x="1444651" y="5906028"/>
            <a:ext cx="4449828" cy="233844"/>
          </a:xfrm>
          <a:prstGeom prst="rect">
            <a:avLst/>
          </a:prstGeom>
        </p:spPr>
        <p:txBody>
          <a:bodyPr vert="horz" lIns="91440" tIns="45720" rIns="91440" bIns="45720" rtlCol="0">
            <a:normAutofit/>
          </a:bodyPr>
          <a:lstStyle>
            <a:lvl1pPr marL="0" indent="0" algn="dist" defTabSz="816011" rtl="0" eaLnBrk="1" latinLnBrk="0" hangingPunct="1">
              <a:lnSpc>
                <a:spcPct val="90000"/>
              </a:lnSpc>
              <a:spcBef>
                <a:spcPts val="892"/>
              </a:spcBef>
              <a:buFont typeface="Arial" panose="020B0604020202020204" pitchFamily="34" charset="0"/>
              <a:buNone/>
              <a:defRPr sz="1000" kern="1200">
                <a:solidFill>
                  <a:schemeClr val="tx1"/>
                </a:solidFill>
                <a:latin typeface="造字工房悦黑体验版细体" pitchFamily="50" charset="-122"/>
                <a:ea typeface="造字工房悦黑体验版细体" pitchFamily="50" charset="-122"/>
                <a:cs typeface="+mn-cs"/>
              </a:defRPr>
            </a:lvl1pPr>
            <a:lvl2pPr marL="408005" indent="0" algn="ctr" defTabSz="816011" rtl="0" eaLnBrk="1" latinLnBrk="0" hangingPunct="1">
              <a:lnSpc>
                <a:spcPct val="90000"/>
              </a:lnSpc>
              <a:spcBef>
                <a:spcPts val="446"/>
              </a:spcBef>
              <a:buFont typeface="Arial" panose="020B0604020202020204" pitchFamily="34" charset="0"/>
              <a:buNone/>
              <a:defRPr sz="1785" kern="1200">
                <a:solidFill>
                  <a:schemeClr val="tx1"/>
                </a:solidFill>
                <a:latin typeface="+mn-lt"/>
                <a:ea typeface="+mn-ea"/>
                <a:cs typeface="+mn-cs"/>
              </a:defRPr>
            </a:lvl2pPr>
            <a:lvl3pPr marL="816011" indent="0" algn="ctr" defTabSz="816011" rtl="0" eaLnBrk="1" latinLnBrk="0" hangingPunct="1">
              <a:lnSpc>
                <a:spcPct val="90000"/>
              </a:lnSpc>
              <a:spcBef>
                <a:spcPts val="446"/>
              </a:spcBef>
              <a:buFont typeface="Arial" panose="020B0604020202020204" pitchFamily="34" charset="0"/>
              <a:buNone/>
              <a:defRPr sz="1606" kern="1200">
                <a:solidFill>
                  <a:schemeClr val="tx1"/>
                </a:solidFill>
                <a:latin typeface="+mn-lt"/>
                <a:ea typeface="+mn-ea"/>
                <a:cs typeface="+mn-cs"/>
              </a:defRPr>
            </a:lvl3pPr>
            <a:lvl4pPr marL="1224016" indent="0" algn="ctr" defTabSz="816011" rtl="0" eaLnBrk="1" latinLnBrk="0" hangingPunct="1">
              <a:lnSpc>
                <a:spcPct val="90000"/>
              </a:lnSpc>
              <a:spcBef>
                <a:spcPts val="446"/>
              </a:spcBef>
              <a:buFont typeface="Arial" panose="020B0604020202020204" pitchFamily="34" charset="0"/>
              <a:buNone/>
              <a:defRPr sz="1428" kern="1200">
                <a:solidFill>
                  <a:schemeClr val="tx1"/>
                </a:solidFill>
                <a:latin typeface="+mn-lt"/>
                <a:ea typeface="+mn-ea"/>
                <a:cs typeface="+mn-cs"/>
              </a:defRPr>
            </a:lvl4pPr>
            <a:lvl5pPr marL="1632021" indent="0" algn="ctr" defTabSz="816011" rtl="0" eaLnBrk="1" latinLnBrk="0" hangingPunct="1">
              <a:lnSpc>
                <a:spcPct val="90000"/>
              </a:lnSpc>
              <a:spcBef>
                <a:spcPts val="446"/>
              </a:spcBef>
              <a:buFont typeface="Arial" panose="020B0604020202020204" pitchFamily="34" charset="0"/>
              <a:buNone/>
              <a:defRPr sz="1428" kern="1200">
                <a:solidFill>
                  <a:schemeClr val="tx1"/>
                </a:solidFill>
                <a:latin typeface="+mn-lt"/>
                <a:ea typeface="+mn-ea"/>
                <a:cs typeface="+mn-cs"/>
              </a:defRPr>
            </a:lvl5pPr>
            <a:lvl6pPr marL="2040026" indent="0" algn="ctr" defTabSz="816011" rtl="0" eaLnBrk="1" latinLnBrk="0" hangingPunct="1">
              <a:lnSpc>
                <a:spcPct val="90000"/>
              </a:lnSpc>
              <a:spcBef>
                <a:spcPts val="446"/>
              </a:spcBef>
              <a:buFont typeface="Arial" panose="020B0604020202020204" pitchFamily="34" charset="0"/>
              <a:buNone/>
              <a:defRPr sz="1428" kern="1200">
                <a:solidFill>
                  <a:schemeClr val="tx1"/>
                </a:solidFill>
                <a:latin typeface="+mn-lt"/>
                <a:ea typeface="+mn-ea"/>
                <a:cs typeface="+mn-cs"/>
              </a:defRPr>
            </a:lvl6pPr>
            <a:lvl7pPr marL="2448032" indent="0" algn="ctr" defTabSz="816011" rtl="0" eaLnBrk="1" latinLnBrk="0" hangingPunct="1">
              <a:lnSpc>
                <a:spcPct val="90000"/>
              </a:lnSpc>
              <a:spcBef>
                <a:spcPts val="446"/>
              </a:spcBef>
              <a:buFont typeface="Arial" panose="020B0604020202020204" pitchFamily="34" charset="0"/>
              <a:buNone/>
              <a:defRPr sz="1428" kern="1200">
                <a:solidFill>
                  <a:schemeClr val="tx1"/>
                </a:solidFill>
                <a:latin typeface="+mn-lt"/>
                <a:ea typeface="+mn-ea"/>
                <a:cs typeface="+mn-cs"/>
              </a:defRPr>
            </a:lvl7pPr>
            <a:lvl8pPr marL="2856037" indent="0" algn="ctr" defTabSz="816011" rtl="0" eaLnBrk="1" latinLnBrk="0" hangingPunct="1">
              <a:lnSpc>
                <a:spcPct val="90000"/>
              </a:lnSpc>
              <a:spcBef>
                <a:spcPts val="446"/>
              </a:spcBef>
              <a:buFont typeface="Arial" panose="020B0604020202020204" pitchFamily="34" charset="0"/>
              <a:buNone/>
              <a:defRPr sz="1428" kern="1200">
                <a:solidFill>
                  <a:schemeClr val="tx1"/>
                </a:solidFill>
                <a:latin typeface="+mn-lt"/>
                <a:ea typeface="+mn-ea"/>
                <a:cs typeface="+mn-cs"/>
              </a:defRPr>
            </a:lvl8pPr>
            <a:lvl9pPr marL="3264042" indent="0" algn="ctr" defTabSz="816011" rtl="0" eaLnBrk="1" latinLnBrk="0" hangingPunct="1">
              <a:lnSpc>
                <a:spcPct val="90000"/>
              </a:lnSpc>
              <a:spcBef>
                <a:spcPts val="446"/>
              </a:spcBef>
              <a:buFont typeface="Arial" panose="020B0604020202020204" pitchFamily="34" charset="0"/>
              <a:buNone/>
              <a:defRPr sz="1428" kern="1200">
                <a:solidFill>
                  <a:schemeClr val="tx1"/>
                </a:solidFill>
                <a:latin typeface="+mn-lt"/>
                <a:ea typeface="+mn-ea"/>
                <a:cs typeface="+mn-cs"/>
              </a:defRPr>
            </a:lvl9pPr>
          </a:lstStyle>
          <a:p>
            <a:r>
              <a:rPr lang="zh-CN" altLang="en-US"/>
              <a:t>珠海博明视觉科技有限公司</a:t>
            </a:r>
            <a:endParaRPr lang="en-US" dirty="0"/>
          </a:p>
        </p:txBody>
      </p:sp>
    </p:spTree>
    <p:extLst>
      <p:ext uri="{BB962C8B-B14F-4D97-AF65-F5344CB8AC3E}">
        <p14:creationId xmlns:p14="http://schemas.microsoft.com/office/powerpoint/2010/main" xmlns="" val="855401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D1853E6-64CA-41F6-AF13-D0E26089494C}" type="datetimeFigureOut">
              <a:rPr lang="zh-CN" altLang="en-US" smtClean="0"/>
              <a:pPr/>
              <a:t>2017/6/26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9E482F-6A9C-4313-8936-ECFD81464F35}" type="slidenum">
              <a:rPr lang="zh-CN" altLang="en-US" smtClean="0"/>
              <a:pPr/>
              <a:t>‹#›</a:t>
            </a:fld>
            <a:endParaRPr lang="zh-CN" altLang="en-US"/>
          </a:p>
        </p:txBody>
      </p:sp>
    </p:spTree>
    <p:extLst>
      <p:ext uri="{BB962C8B-B14F-4D97-AF65-F5344CB8AC3E}">
        <p14:creationId xmlns:p14="http://schemas.microsoft.com/office/powerpoint/2010/main" xmlns="" val="295764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6033" y="1525704"/>
            <a:ext cx="9936421" cy="2545672"/>
          </a:xfrm>
        </p:spPr>
        <p:txBody>
          <a:bodyPr anchor="b"/>
          <a:lstStyle>
            <a:lvl1pPr>
              <a:defRPr sz="5354"/>
            </a:lvl1pPr>
          </a:lstStyle>
          <a:p>
            <a:r>
              <a:rPr lang="zh-CN" altLang="en-US"/>
              <a:t>单击此处编辑母版标题样式</a:t>
            </a:r>
            <a:endParaRPr lang="en-US" dirty="0"/>
          </a:p>
        </p:txBody>
      </p:sp>
      <p:sp>
        <p:nvSpPr>
          <p:cNvPr id="3" name="Text Placeholder 2"/>
          <p:cNvSpPr>
            <a:spLocks noGrp="1"/>
          </p:cNvSpPr>
          <p:nvPr>
            <p:ph type="body" idx="1"/>
          </p:nvPr>
        </p:nvSpPr>
        <p:spPr>
          <a:xfrm>
            <a:off x="786033" y="4095459"/>
            <a:ext cx="9936421" cy="1338709"/>
          </a:xfrm>
        </p:spPr>
        <p:txBody>
          <a:bodyPr/>
          <a:lstStyle>
            <a:lvl1pPr marL="0" indent="0">
              <a:buNone/>
              <a:defRPr sz="2142">
                <a:solidFill>
                  <a:schemeClr val="tx1">
                    <a:tint val="75000"/>
                  </a:schemeClr>
                </a:solidFill>
              </a:defRPr>
            </a:lvl1pPr>
            <a:lvl2pPr marL="408005" indent="0">
              <a:buNone/>
              <a:defRPr sz="1785">
                <a:solidFill>
                  <a:schemeClr val="tx1">
                    <a:tint val="75000"/>
                  </a:schemeClr>
                </a:solidFill>
              </a:defRPr>
            </a:lvl2pPr>
            <a:lvl3pPr marL="816011" indent="0">
              <a:buNone/>
              <a:defRPr sz="1606">
                <a:solidFill>
                  <a:schemeClr val="tx1">
                    <a:tint val="75000"/>
                  </a:schemeClr>
                </a:solidFill>
              </a:defRPr>
            </a:lvl3pPr>
            <a:lvl4pPr marL="1224016" indent="0">
              <a:buNone/>
              <a:defRPr sz="1428">
                <a:solidFill>
                  <a:schemeClr val="tx1">
                    <a:tint val="75000"/>
                  </a:schemeClr>
                </a:solidFill>
              </a:defRPr>
            </a:lvl4pPr>
            <a:lvl5pPr marL="1632021" indent="0">
              <a:buNone/>
              <a:defRPr sz="1428">
                <a:solidFill>
                  <a:schemeClr val="tx1">
                    <a:tint val="75000"/>
                  </a:schemeClr>
                </a:solidFill>
              </a:defRPr>
            </a:lvl5pPr>
            <a:lvl6pPr marL="2040026" indent="0">
              <a:buNone/>
              <a:defRPr sz="1428">
                <a:solidFill>
                  <a:schemeClr val="tx1">
                    <a:tint val="75000"/>
                  </a:schemeClr>
                </a:solidFill>
              </a:defRPr>
            </a:lvl6pPr>
            <a:lvl7pPr marL="2448032" indent="0">
              <a:buNone/>
              <a:defRPr sz="1428">
                <a:solidFill>
                  <a:schemeClr val="tx1">
                    <a:tint val="75000"/>
                  </a:schemeClr>
                </a:solidFill>
              </a:defRPr>
            </a:lvl7pPr>
            <a:lvl8pPr marL="2856037" indent="0">
              <a:buNone/>
              <a:defRPr sz="1428">
                <a:solidFill>
                  <a:schemeClr val="tx1">
                    <a:tint val="75000"/>
                  </a:schemeClr>
                </a:solidFill>
              </a:defRPr>
            </a:lvl8pPr>
            <a:lvl9pPr marL="3264042" indent="0">
              <a:buNone/>
              <a:defRPr sz="1428">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D1853E6-64CA-41F6-AF13-D0E26089494C}" type="datetimeFigureOut">
              <a:rPr lang="zh-CN" altLang="en-US" smtClean="0"/>
              <a:pPr/>
              <a:t>2017/6/26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9E482F-6A9C-4313-8936-ECFD81464F35}" type="slidenum">
              <a:rPr lang="zh-CN" altLang="en-US" smtClean="0"/>
              <a:pPr/>
              <a:t>‹#›</a:t>
            </a:fld>
            <a:endParaRPr lang="zh-CN" altLang="en-US"/>
          </a:p>
        </p:txBody>
      </p:sp>
    </p:spTree>
    <p:extLst>
      <p:ext uri="{BB962C8B-B14F-4D97-AF65-F5344CB8AC3E}">
        <p14:creationId xmlns:p14="http://schemas.microsoft.com/office/powerpoint/2010/main" xmlns="" val="1673679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92034" y="1629117"/>
            <a:ext cx="4896207" cy="388296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832247" y="1629117"/>
            <a:ext cx="4896207" cy="388296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D1853E6-64CA-41F6-AF13-D0E26089494C}" type="datetimeFigureOut">
              <a:rPr lang="zh-CN" altLang="en-US" smtClean="0"/>
              <a:pPr/>
              <a:t>2017/6/26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29E482F-6A9C-4313-8936-ECFD81464F35}" type="slidenum">
              <a:rPr lang="zh-CN" altLang="en-US" smtClean="0"/>
              <a:pPr/>
              <a:t>‹#›</a:t>
            </a:fld>
            <a:endParaRPr lang="zh-CN" altLang="en-US"/>
          </a:p>
        </p:txBody>
      </p:sp>
    </p:spTree>
    <p:extLst>
      <p:ext uri="{BB962C8B-B14F-4D97-AF65-F5344CB8AC3E}">
        <p14:creationId xmlns:p14="http://schemas.microsoft.com/office/powerpoint/2010/main" xmlns="" val="2480558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93534" y="325824"/>
            <a:ext cx="9936421" cy="118288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93535" y="1500205"/>
            <a:ext cx="4873706" cy="735227"/>
          </a:xfrm>
        </p:spPr>
        <p:txBody>
          <a:bodyPr anchor="b"/>
          <a:lstStyle>
            <a:lvl1pPr marL="0" indent="0">
              <a:buNone/>
              <a:defRPr sz="2142" b="1"/>
            </a:lvl1pPr>
            <a:lvl2pPr marL="408005" indent="0">
              <a:buNone/>
              <a:defRPr sz="1785" b="1"/>
            </a:lvl2pPr>
            <a:lvl3pPr marL="816011" indent="0">
              <a:buNone/>
              <a:defRPr sz="1606" b="1"/>
            </a:lvl3pPr>
            <a:lvl4pPr marL="1224016" indent="0">
              <a:buNone/>
              <a:defRPr sz="1428" b="1"/>
            </a:lvl4pPr>
            <a:lvl5pPr marL="1632021" indent="0">
              <a:buNone/>
              <a:defRPr sz="1428" b="1"/>
            </a:lvl5pPr>
            <a:lvl6pPr marL="2040026" indent="0">
              <a:buNone/>
              <a:defRPr sz="1428" b="1"/>
            </a:lvl6pPr>
            <a:lvl7pPr marL="2448032" indent="0">
              <a:buNone/>
              <a:defRPr sz="1428" b="1"/>
            </a:lvl7pPr>
            <a:lvl8pPr marL="2856037" indent="0">
              <a:buNone/>
              <a:defRPr sz="1428" b="1"/>
            </a:lvl8pPr>
            <a:lvl9pPr marL="3264042" indent="0">
              <a:buNone/>
              <a:defRPr sz="1428" b="1"/>
            </a:lvl9pPr>
          </a:lstStyle>
          <a:p>
            <a:pPr lvl="0"/>
            <a:r>
              <a:rPr lang="zh-CN" altLang="en-US"/>
              <a:t>编辑母版文本样式</a:t>
            </a:r>
          </a:p>
        </p:txBody>
      </p:sp>
      <p:sp>
        <p:nvSpPr>
          <p:cNvPr id="4" name="Content Placeholder 3"/>
          <p:cNvSpPr>
            <a:spLocks noGrp="1"/>
          </p:cNvSpPr>
          <p:nvPr>
            <p:ph sz="half" idx="2"/>
          </p:nvPr>
        </p:nvSpPr>
        <p:spPr>
          <a:xfrm>
            <a:off x="793535" y="2235432"/>
            <a:ext cx="4873706" cy="32879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832247" y="1500205"/>
            <a:ext cx="4897708" cy="735227"/>
          </a:xfrm>
        </p:spPr>
        <p:txBody>
          <a:bodyPr anchor="b"/>
          <a:lstStyle>
            <a:lvl1pPr marL="0" indent="0">
              <a:buNone/>
              <a:defRPr sz="2142" b="1"/>
            </a:lvl1pPr>
            <a:lvl2pPr marL="408005" indent="0">
              <a:buNone/>
              <a:defRPr sz="1785" b="1"/>
            </a:lvl2pPr>
            <a:lvl3pPr marL="816011" indent="0">
              <a:buNone/>
              <a:defRPr sz="1606" b="1"/>
            </a:lvl3pPr>
            <a:lvl4pPr marL="1224016" indent="0">
              <a:buNone/>
              <a:defRPr sz="1428" b="1"/>
            </a:lvl4pPr>
            <a:lvl5pPr marL="1632021" indent="0">
              <a:buNone/>
              <a:defRPr sz="1428" b="1"/>
            </a:lvl5pPr>
            <a:lvl6pPr marL="2040026" indent="0">
              <a:buNone/>
              <a:defRPr sz="1428" b="1"/>
            </a:lvl6pPr>
            <a:lvl7pPr marL="2448032" indent="0">
              <a:buNone/>
              <a:defRPr sz="1428" b="1"/>
            </a:lvl7pPr>
            <a:lvl8pPr marL="2856037" indent="0">
              <a:buNone/>
              <a:defRPr sz="1428" b="1"/>
            </a:lvl8pPr>
            <a:lvl9pPr marL="3264042" indent="0">
              <a:buNone/>
              <a:defRPr sz="1428" b="1"/>
            </a:lvl9pPr>
          </a:lstStyle>
          <a:p>
            <a:pPr lvl="0"/>
            <a:r>
              <a:rPr lang="zh-CN" altLang="en-US"/>
              <a:t>编辑母版文本样式</a:t>
            </a:r>
          </a:p>
        </p:txBody>
      </p:sp>
      <p:sp>
        <p:nvSpPr>
          <p:cNvPr id="6" name="Content Placeholder 5"/>
          <p:cNvSpPr>
            <a:spLocks noGrp="1"/>
          </p:cNvSpPr>
          <p:nvPr>
            <p:ph sz="quarter" idx="4"/>
          </p:nvPr>
        </p:nvSpPr>
        <p:spPr>
          <a:xfrm>
            <a:off x="5832247" y="2235432"/>
            <a:ext cx="4897708" cy="32879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D1853E6-64CA-41F6-AF13-D0E26089494C}" type="datetimeFigureOut">
              <a:rPr lang="zh-CN" altLang="en-US" smtClean="0"/>
              <a:pPr/>
              <a:t>2017/6/26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29E482F-6A9C-4313-8936-ECFD81464F35}" type="slidenum">
              <a:rPr lang="zh-CN" altLang="en-US" smtClean="0"/>
              <a:pPr/>
              <a:t>‹#›</a:t>
            </a:fld>
            <a:endParaRPr lang="zh-CN" altLang="en-US"/>
          </a:p>
        </p:txBody>
      </p:sp>
    </p:spTree>
    <p:extLst>
      <p:ext uri="{BB962C8B-B14F-4D97-AF65-F5344CB8AC3E}">
        <p14:creationId xmlns:p14="http://schemas.microsoft.com/office/powerpoint/2010/main" xmlns="" val="3524851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D1853E6-64CA-41F6-AF13-D0E26089494C}" type="datetimeFigureOut">
              <a:rPr lang="zh-CN" altLang="en-US" smtClean="0"/>
              <a:pPr/>
              <a:t>2017/6/26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29E482F-6A9C-4313-8936-ECFD81464F35}" type="slidenum">
              <a:rPr lang="zh-CN" altLang="en-US" smtClean="0"/>
              <a:pPr/>
              <a:t>‹#›</a:t>
            </a:fld>
            <a:endParaRPr lang="zh-CN" altLang="en-US"/>
          </a:p>
        </p:txBody>
      </p:sp>
    </p:spTree>
    <p:extLst>
      <p:ext uri="{BB962C8B-B14F-4D97-AF65-F5344CB8AC3E}">
        <p14:creationId xmlns:p14="http://schemas.microsoft.com/office/powerpoint/2010/main" xmlns="" val="3357806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1853E6-64CA-41F6-AF13-D0E26089494C}" type="datetimeFigureOut">
              <a:rPr lang="zh-CN" altLang="en-US" smtClean="0"/>
              <a:pPr/>
              <a:t>2017/6/26</a:t>
            </a:fld>
            <a:endParaRPr lang="zh-CN" altLang="en-US"/>
          </a:p>
        </p:txBody>
      </p:sp>
      <p:sp>
        <p:nvSpPr>
          <p:cNvPr id="3" name="Footer Placeholder 2"/>
          <p:cNvSpPr>
            <a:spLocks noGrp="1"/>
          </p:cNvSpPr>
          <p:nvPr>
            <p:ph type="ftr" sz="quarter" idx="11"/>
          </p:nvPr>
        </p:nvSpPr>
        <p:spPr/>
        <p:txBody>
          <a:bodyPr/>
          <a:lstStyle/>
          <a:p>
            <a:r>
              <a:rPr lang="zh-CN" altLang="en-US"/>
              <a:t>珠海</a:t>
            </a:r>
          </a:p>
        </p:txBody>
      </p:sp>
      <p:sp>
        <p:nvSpPr>
          <p:cNvPr id="4" name="Slide Number Placeholder 3"/>
          <p:cNvSpPr>
            <a:spLocks noGrp="1"/>
          </p:cNvSpPr>
          <p:nvPr>
            <p:ph type="sldNum" sz="quarter" idx="12"/>
          </p:nvPr>
        </p:nvSpPr>
        <p:spPr>
          <a:xfrm>
            <a:off x="8136345" y="5672161"/>
            <a:ext cx="2592110" cy="325823"/>
          </a:xfrm>
        </p:spPr>
        <p:txBody>
          <a:bodyPr/>
          <a:lstStyle/>
          <a:p>
            <a:r>
              <a:rPr lang="zh-CN" altLang="en-US"/>
              <a:t>珠海</a:t>
            </a:r>
          </a:p>
        </p:txBody>
      </p:sp>
      <p:pic>
        <p:nvPicPr>
          <p:cNvPr id="5" name="图片 4"/>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t="33582" b="28318"/>
          <a:stretch/>
        </p:blipFill>
        <p:spPr>
          <a:xfrm>
            <a:off x="3178403" y="1137362"/>
            <a:ext cx="3374797" cy="1285798"/>
          </a:xfrm>
          <a:prstGeom prst="rect">
            <a:avLst/>
          </a:prstGeom>
        </p:spPr>
      </p:pic>
      <p:sp>
        <p:nvSpPr>
          <p:cNvPr id="6" name="Title 1"/>
          <p:cNvSpPr>
            <a:spLocks noGrp="1"/>
          </p:cNvSpPr>
          <p:nvPr>
            <p:ph type="title" hasCustomPrompt="1"/>
          </p:nvPr>
        </p:nvSpPr>
        <p:spPr>
          <a:xfrm>
            <a:off x="2423160" y="3147060"/>
            <a:ext cx="5227320" cy="651352"/>
          </a:xfrm>
        </p:spPr>
        <p:txBody>
          <a:bodyPr anchor="b"/>
          <a:lstStyle>
            <a:lvl1pPr algn="dist">
              <a:defRPr sz="2856">
                <a:latin typeface="造字工房悦黑体验版细体" pitchFamily="50" charset="-122"/>
                <a:ea typeface="造字工房悦黑体验版细体" pitchFamily="50" charset="-122"/>
              </a:defRPr>
            </a:lvl1pPr>
          </a:lstStyle>
          <a:p>
            <a:r>
              <a:rPr lang="zh-CN" altLang="en-US"/>
              <a:t>单击此处编辑副标题样式</a:t>
            </a:r>
            <a:endParaRPr lang="en-US" dirty="0"/>
          </a:p>
        </p:txBody>
      </p:sp>
    </p:spTree>
    <p:extLst>
      <p:ext uri="{BB962C8B-B14F-4D97-AF65-F5344CB8AC3E}">
        <p14:creationId xmlns:p14="http://schemas.microsoft.com/office/powerpoint/2010/main" xmlns="" val="1528920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04496"/>
            <a:ext cx="3715657" cy="1427956"/>
          </a:xfrm>
        </p:spPr>
        <p:txBody>
          <a:bodyPr anchor="b"/>
          <a:lstStyle>
            <a:lvl1pPr>
              <a:defRPr sz="2856"/>
            </a:lvl1pPr>
          </a:lstStyle>
          <a:p>
            <a:r>
              <a:rPr lang="zh-CN" altLang="en-US"/>
              <a:t>单击此处编辑母版标题样式</a:t>
            </a:r>
            <a:endParaRPr lang="en-US" dirty="0"/>
          </a:p>
        </p:txBody>
      </p:sp>
      <p:sp>
        <p:nvSpPr>
          <p:cNvPr id="3" name="Content Placeholder 2"/>
          <p:cNvSpPr>
            <a:spLocks noGrp="1"/>
          </p:cNvSpPr>
          <p:nvPr>
            <p:ph idx="1"/>
          </p:nvPr>
        </p:nvSpPr>
        <p:spPr>
          <a:xfrm>
            <a:off x="4897708" y="881140"/>
            <a:ext cx="5832247" cy="4349034"/>
          </a:xfrm>
        </p:spPr>
        <p:txBody>
          <a:bodyPr/>
          <a:lstStyle>
            <a:lvl1pPr>
              <a:defRPr sz="2856"/>
            </a:lvl1pPr>
            <a:lvl2pPr>
              <a:defRPr sz="2499"/>
            </a:lvl2pPr>
            <a:lvl3pPr>
              <a:defRPr sz="2142"/>
            </a:lvl3pPr>
            <a:lvl4pPr>
              <a:defRPr sz="1785"/>
            </a:lvl4pPr>
            <a:lvl5pPr>
              <a:defRPr sz="1785"/>
            </a:lvl5pPr>
            <a:lvl6pPr>
              <a:defRPr sz="1785"/>
            </a:lvl6pPr>
            <a:lvl7pPr>
              <a:defRPr sz="1785"/>
            </a:lvl7pPr>
            <a:lvl8pPr>
              <a:defRPr sz="1785"/>
            </a:lvl8pPr>
            <a:lvl9pPr>
              <a:defRPr sz="178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793535" y="1835944"/>
            <a:ext cx="3715657" cy="3401313"/>
          </a:xfrm>
        </p:spPr>
        <p:txBody>
          <a:bodyPr/>
          <a:lstStyle>
            <a:lvl1pPr marL="0" indent="0">
              <a:buNone/>
              <a:defRPr sz="1428"/>
            </a:lvl1pPr>
            <a:lvl2pPr marL="408005" indent="0">
              <a:buNone/>
              <a:defRPr sz="1249"/>
            </a:lvl2pPr>
            <a:lvl3pPr marL="816011" indent="0">
              <a:buNone/>
              <a:defRPr sz="1071"/>
            </a:lvl3pPr>
            <a:lvl4pPr marL="1224016" indent="0">
              <a:buNone/>
              <a:defRPr sz="892"/>
            </a:lvl4pPr>
            <a:lvl5pPr marL="1632021" indent="0">
              <a:buNone/>
              <a:defRPr sz="892"/>
            </a:lvl5pPr>
            <a:lvl6pPr marL="2040026" indent="0">
              <a:buNone/>
              <a:defRPr sz="892"/>
            </a:lvl6pPr>
            <a:lvl7pPr marL="2448032" indent="0">
              <a:buNone/>
              <a:defRPr sz="892"/>
            </a:lvl7pPr>
            <a:lvl8pPr marL="2856037" indent="0">
              <a:buNone/>
              <a:defRPr sz="892"/>
            </a:lvl8pPr>
            <a:lvl9pPr marL="3264042" indent="0">
              <a:buNone/>
              <a:defRPr sz="892"/>
            </a:lvl9pPr>
          </a:lstStyle>
          <a:p>
            <a:pPr lvl="0"/>
            <a:r>
              <a:rPr lang="zh-CN" altLang="en-US"/>
              <a:t>编辑母版文本样式</a:t>
            </a:r>
          </a:p>
        </p:txBody>
      </p:sp>
      <p:sp>
        <p:nvSpPr>
          <p:cNvPr id="5" name="Date Placeholder 4"/>
          <p:cNvSpPr>
            <a:spLocks noGrp="1"/>
          </p:cNvSpPr>
          <p:nvPr>
            <p:ph type="dt" sz="half" idx="10"/>
          </p:nvPr>
        </p:nvSpPr>
        <p:spPr/>
        <p:txBody>
          <a:bodyPr/>
          <a:lstStyle/>
          <a:p>
            <a:fld id="{CD1853E6-64CA-41F6-AF13-D0E26089494C}" type="datetimeFigureOut">
              <a:rPr lang="zh-CN" altLang="en-US" smtClean="0"/>
              <a:pPr/>
              <a:t>2017/6/26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29E482F-6A9C-4313-8936-ECFD81464F35}" type="slidenum">
              <a:rPr lang="zh-CN" altLang="en-US" smtClean="0"/>
              <a:pPr/>
              <a:t>‹#›</a:t>
            </a:fld>
            <a:endParaRPr lang="zh-CN" altLang="en-US"/>
          </a:p>
        </p:txBody>
      </p:sp>
    </p:spTree>
    <p:extLst>
      <p:ext uri="{BB962C8B-B14F-4D97-AF65-F5344CB8AC3E}">
        <p14:creationId xmlns:p14="http://schemas.microsoft.com/office/powerpoint/2010/main" xmlns="" val="1953151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07988"/>
            <a:ext cx="3715657" cy="1427956"/>
          </a:xfrm>
        </p:spPr>
        <p:txBody>
          <a:bodyPr anchor="b"/>
          <a:lstStyle>
            <a:lvl1pPr>
              <a:defRPr sz="2856"/>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97708" y="881140"/>
            <a:ext cx="5832247" cy="4349034"/>
          </a:xfrm>
        </p:spPr>
        <p:txBody>
          <a:bodyPr anchor="t"/>
          <a:lstStyle>
            <a:lvl1pPr marL="0" indent="0">
              <a:buNone/>
              <a:defRPr sz="2856"/>
            </a:lvl1pPr>
            <a:lvl2pPr marL="408005" indent="0">
              <a:buNone/>
              <a:defRPr sz="2499"/>
            </a:lvl2pPr>
            <a:lvl3pPr marL="816011" indent="0">
              <a:buNone/>
              <a:defRPr sz="2142"/>
            </a:lvl3pPr>
            <a:lvl4pPr marL="1224016" indent="0">
              <a:buNone/>
              <a:defRPr sz="1785"/>
            </a:lvl4pPr>
            <a:lvl5pPr marL="1632021" indent="0">
              <a:buNone/>
              <a:defRPr sz="1785"/>
            </a:lvl5pPr>
            <a:lvl6pPr marL="2040026" indent="0">
              <a:buNone/>
              <a:defRPr sz="1785"/>
            </a:lvl6pPr>
            <a:lvl7pPr marL="2448032" indent="0">
              <a:buNone/>
              <a:defRPr sz="1785"/>
            </a:lvl7pPr>
            <a:lvl8pPr marL="2856037" indent="0">
              <a:buNone/>
              <a:defRPr sz="1785"/>
            </a:lvl8pPr>
            <a:lvl9pPr marL="3264042" indent="0">
              <a:buNone/>
              <a:defRPr sz="1785"/>
            </a:lvl9pPr>
          </a:lstStyle>
          <a:p>
            <a:r>
              <a:rPr lang="zh-CN" altLang="en-US"/>
              <a:t>单击图标添加图片</a:t>
            </a:r>
            <a:endParaRPr lang="en-US" dirty="0"/>
          </a:p>
        </p:txBody>
      </p:sp>
      <p:sp>
        <p:nvSpPr>
          <p:cNvPr id="4" name="Text Placeholder 3"/>
          <p:cNvSpPr>
            <a:spLocks noGrp="1"/>
          </p:cNvSpPr>
          <p:nvPr>
            <p:ph type="body" sz="half" idx="2"/>
          </p:nvPr>
        </p:nvSpPr>
        <p:spPr>
          <a:xfrm>
            <a:off x="793535" y="1835944"/>
            <a:ext cx="3715657" cy="3401313"/>
          </a:xfrm>
        </p:spPr>
        <p:txBody>
          <a:bodyPr/>
          <a:lstStyle>
            <a:lvl1pPr marL="0" indent="0">
              <a:buNone/>
              <a:defRPr sz="1428"/>
            </a:lvl1pPr>
            <a:lvl2pPr marL="408005" indent="0">
              <a:buNone/>
              <a:defRPr sz="1249"/>
            </a:lvl2pPr>
            <a:lvl3pPr marL="816011" indent="0">
              <a:buNone/>
              <a:defRPr sz="1071"/>
            </a:lvl3pPr>
            <a:lvl4pPr marL="1224016" indent="0">
              <a:buNone/>
              <a:defRPr sz="892"/>
            </a:lvl4pPr>
            <a:lvl5pPr marL="1632021" indent="0">
              <a:buNone/>
              <a:defRPr sz="892"/>
            </a:lvl5pPr>
            <a:lvl6pPr marL="2040026" indent="0">
              <a:buNone/>
              <a:defRPr sz="892"/>
            </a:lvl6pPr>
            <a:lvl7pPr marL="2448032" indent="0">
              <a:buNone/>
              <a:defRPr sz="892"/>
            </a:lvl7pPr>
            <a:lvl8pPr marL="2856037" indent="0">
              <a:buNone/>
              <a:defRPr sz="892"/>
            </a:lvl8pPr>
            <a:lvl9pPr marL="3264042" indent="0">
              <a:buNone/>
              <a:defRPr sz="892"/>
            </a:lvl9pPr>
          </a:lstStyle>
          <a:p>
            <a:pPr lvl="0"/>
            <a:r>
              <a:rPr lang="zh-CN" altLang="en-US"/>
              <a:t>编辑母版文本样式</a:t>
            </a:r>
          </a:p>
        </p:txBody>
      </p:sp>
      <p:sp>
        <p:nvSpPr>
          <p:cNvPr id="5" name="Date Placeholder 4"/>
          <p:cNvSpPr>
            <a:spLocks noGrp="1"/>
          </p:cNvSpPr>
          <p:nvPr>
            <p:ph type="dt" sz="half" idx="10"/>
          </p:nvPr>
        </p:nvSpPr>
        <p:spPr/>
        <p:txBody>
          <a:bodyPr/>
          <a:lstStyle/>
          <a:p>
            <a:fld id="{CD1853E6-64CA-41F6-AF13-D0E26089494C}" type="datetimeFigureOut">
              <a:rPr lang="zh-CN" altLang="en-US" smtClean="0"/>
              <a:pPr/>
              <a:t>2017/6/26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29E482F-6A9C-4313-8936-ECFD81464F35}" type="slidenum">
              <a:rPr lang="zh-CN" altLang="en-US" smtClean="0"/>
              <a:pPr/>
              <a:t>‹#›</a:t>
            </a:fld>
            <a:endParaRPr lang="zh-CN" altLang="en-US"/>
          </a:p>
        </p:txBody>
      </p:sp>
    </p:spTree>
    <p:extLst>
      <p:ext uri="{BB962C8B-B14F-4D97-AF65-F5344CB8AC3E}">
        <p14:creationId xmlns:p14="http://schemas.microsoft.com/office/powerpoint/2010/main" xmlns="" val="450461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6036" y="1525704"/>
            <a:ext cx="9936421" cy="2545672"/>
          </a:xfrm>
        </p:spPr>
        <p:txBody>
          <a:bodyPr anchor="b"/>
          <a:lstStyle>
            <a:lvl1pPr>
              <a:defRPr sz="8480"/>
            </a:lvl1pPr>
          </a:lstStyle>
          <a:p>
            <a:r>
              <a:rPr lang="zh-CN" altLang="en-US"/>
              <a:t>单击此处编辑母版标题样式</a:t>
            </a:r>
          </a:p>
        </p:txBody>
      </p:sp>
      <p:sp>
        <p:nvSpPr>
          <p:cNvPr id="3" name="文本占位符 2"/>
          <p:cNvSpPr>
            <a:spLocks noGrp="1"/>
          </p:cNvSpPr>
          <p:nvPr>
            <p:ph type="body" idx="1"/>
          </p:nvPr>
        </p:nvSpPr>
        <p:spPr>
          <a:xfrm>
            <a:off x="786036" y="4095463"/>
            <a:ext cx="9936421" cy="1338709"/>
          </a:xfrm>
        </p:spPr>
        <p:txBody>
          <a:bodyPr/>
          <a:lstStyle>
            <a:lvl1pPr marL="0" indent="0">
              <a:buNone/>
              <a:defRPr sz="3392">
                <a:solidFill>
                  <a:schemeClr val="tx1">
                    <a:tint val="75000"/>
                  </a:schemeClr>
                </a:solidFill>
              </a:defRPr>
            </a:lvl1pPr>
            <a:lvl2pPr marL="646134" indent="0">
              <a:buNone/>
              <a:defRPr sz="2826">
                <a:solidFill>
                  <a:schemeClr val="tx1">
                    <a:tint val="75000"/>
                  </a:schemeClr>
                </a:solidFill>
              </a:defRPr>
            </a:lvl2pPr>
            <a:lvl3pPr marL="1292269" indent="0">
              <a:buNone/>
              <a:defRPr sz="2545">
                <a:solidFill>
                  <a:schemeClr val="tx1">
                    <a:tint val="75000"/>
                  </a:schemeClr>
                </a:solidFill>
              </a:defRPr>
            </a:lvl3pPr>
            <a:lvl4pPr marL="1938405" indent="0">
              <a:buNone/>
              <a:defRPr sz="2262">
                <a:solidFill>
                  <a:schemeClr val="tx1">
                    <a:tint val="75000"/>
                  </a:schemeClr>
                </a:solidFill>
              </a:defRPr>
            </a:lvl4pPr>
            <a:lvl5pPr marL="2584540" indent="0">
              <a:buNone/>
              <a:defRPr sz="2262">
                <a:solidFill>
                  <a:schemeClr val="tx1">
                    <a:tint val="75000"/>
                  </a:schemeClr>
                </a:solidFill>
              </a:defRPr>
            </a:lvl5pPr>
            <a:lvl6pPr marL="3230674" indent="0">
              <a:buNone/>
              <a:defRPr sz="2262">
                <a:solidFill>
                  <a:schemeClr val="tx1">
                    <a:tint val="75000"/>
                  </a:schemeClr>
                </a:solidFill>
              </a:defRPr>
            </a:lvl6pPr>
            <a:lvl7pPr marL="3876809" indent="0">
              <a:buNone/>
              <a:defRPr sz="2262">
                <a:solidFill>
                  <a:schemeClr val="tx1">
                    <a:tint val="75000"/>
                  </a:schemeClr>
                </a:solidFill>
              </a:defRPr>
            </a:lvl7pPr>
            <a:lvl8pPr marL="4522943" indent="0">
              <a:buNone/>
              <a:defRPr sz="2262">
                <a:solidFill>
                  <a:schemeClr val="tx1">
                    <a:tint val="75000"/>
                  </a:schemeClr>
                </a:solidFill>
              </a:defRPr>
            </a:lvl8pPr>
            <a:lvl9pPr marL="5169079" indent="0">
              <a:buNone/>
              <a:defRPr sz="2262">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B99A32D-CBF2-4383-B305-783F1A1D1849}" type="datetimeFigureOut">
              <a:rPr lang="zh-CN" altLang="en-US" smtClean="0"/>
              <a:pPr/>
              <a:t>2017/6/26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2780143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D1853E6-64CA-41F6-AF13-D0E26089494C}" type="datetimeFigureOut">
              <a:rPr lang="zh-CN" altLang="en-US" smtClean="0"/>
              <a:pPr/>
              <a:t>2017/6/26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9E482F-6A9C-4313-8936-ECFD81464F35}" type="slidenum">
              <a:rPr lang="zh-CN" altLang="en-US" smtClean="0"/>
              <a:pPr/>
              <a:t>‹#›</a:t>
            </a:fld>
            <a:endParaRPr lang="zh-CN" altLang="en-US"/>
          </a:p>
        </p:txBody>
      </p:sp>
    </p:spTree>
    <p:extLst>
      <p:ext uri="{BB962C8B-B14F-4D97-AF65-F5344CB8AC3E}">
        <p14:creationId xmlns:p14="http://schemas.microsoft.com/office/powerpoint/2010/main" xmlns="" val="8308318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25823"/>
            <a:ext cx="2484105" cy="518625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92033" y="325823"/>
            <a:ext cx="7308310" cy="518625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D1853E6-64CA-41F6-AF13-D0E26089494C}" type="datetimeFigureOut">
              <a:rPr lang="zh-CN" altLang="en-US" smtClean="0"/>
              <a:pPr/>
              <a:t>2017/6/26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9E482F-6A9C-4313-8936-ECFD81464F35}" type="slidenum">
              <a:rPr lang="zh-CN" altLang="en-US" smtClean="0"/>
              <a:pPr/>
              <a:t>‹#›</a:t>
            </a:fld>
            <a:endParaRPr lang="zh-CN" altLang="en-US"/>
          </a:p>
        </p:txBody>
      </p:sp>
    </p:spTree>
    <p:extLst>
      <p:ext uri="{BB962C8B-B14F-4D97-AF65-F5344CB8AC3E}">
        <p14:creationId xmlns:p14="http://schemas.microsoft.com/office/powerpoint/2010/main" xmlns="" val="16609002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01713"/>
            <a:ext cx="8640762" cy="2130425"/>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439863" y="3214688"/>
            <a:ext cx="8640762" cy="1477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8EA4469-ABF5-4509-8E6C-35F54DD2A763}" type="datetimeFigureOut">
              <a:rPr lang="zh-CN" altLang="en-US" smtClean="0"/>
              <a:pPr/>
              <a:t>2017/6/26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396237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EA4469-ABF5-4509-8E6C-35F54DD2A763}" type="datetimeFigureOut">
              <a:rPr lang="zh-CN" altLang="en-US" smtClean="0"/>
              <a:pPr/>
              <a:t>2017/6/26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3404245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525588"/>
            <a:ext cx="9936162" cy="25463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785813" y="4095750"/>
            <a:ext cx="9936162" cy="133826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8EA4469-ABF5-4509-8E6C-35F54DD2A763}" type="datetimeFigureOut">
              <a:rPr lang="zh-CN" altLang="en-US" smtClean="0"/>
              <a:pPr/>
              <a:t>2017/6/26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240572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2163" y="1628775"/>
            <a:ext cx="4891087" cy="38830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5650" y="1628775"/>
            <a:ext cx="4892675" cy="38830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8EA4469-ABF5-4509-8E6C-35F54DD2A763}" type="datetimeFigureOut">
              <a:rPr lang="zh-CN" altLang="en-US" smtClean="0"/>
              <a:pPr/>
              <a:t>2017/6/26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1423195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25438"/>
            <a:ext cx="9936163" cy="1182687"/>
          </a:xfrm>
        </p:spPr>
        <p:txBody>
          <a:bodyPr/>
          <a:lstStyle/>
          <a:p>
            <a:r>
              <a:rPr lang="zh-CN" altLang="en-US"/>
              <a:t>单击此处编辑母版标题样式</a:t>
            </a:r>
          </a:p>
        </p:txBody>
      </p:sp>
      <p:sp>
        <p:nvSpPr>
          <p:cNvPr id="3" name="文本占位符 2"/>
          <p:cNvSpPr>
            <a:spLocks noGrp="1"/>
          </p:cNvSpPr>
          <p:nvPr>
            <p:ph type="body" idx="1"/>
          </p:nvPr>
        </p:nvSpPr>
        <p:spPr>
          <a:xfrm>
            <a:off x="793750" y="1500188"/>
            <a:ext cx="4873625" cy="735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793750" y="2235200"/>
            <a:ext cx="4873625" cy="32877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32475" y="1500188"/>
            <a:ext cx="4897438" cy="735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5832475" y="2235200"/>
            <a:ext cx="4897438" cy="32877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8EA4469-ABF5-4509-8E6C-35F54DD2A763}" type="datetimeFigureOut">
              <a:rPr lang="zh-CN" altLang="en-US" smtClean="0"/>
              <a:pPr/>
              <a:t>2017/6/26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1446701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8EA4469-ABF5-4509-8E6C-35F54DD2A763}" type="datetimeFigureOut">
              <a:rPr lang="zh-CN" altLang="en-US" smtClean="0"/>
              <a:pPr/>
              <a:t>2017/6/26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3605089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EA4469-ABF5-4509-8E6C-35F54DD2A763}" type="datetimeFigureOut">
              <a:rPr lang="zh-CN" altLang="en-US" smtClean="0"/>
              <a:pPr/>
              <a:t>2017/6/26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5851578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07988"/>
            <a:ext cx="3714750" cy="14287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4897438" y="881063"/>
            <a:ext cx="5832475" cy="43497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93750" y="1836738"/>
            <a:ext cx="3714750" cy="34004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EA4469-ABF5-4509-8E6C-35F54DD2A763}" type="datetimeFigureOut">
              <a:rPr lang="zh-CN" altLang="en-US" smtClean="0"/>
              <a:pPr/>
              <a:t>2017/6/26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2011463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2034" y="1629120"/>
            <a:ext cx="4896208" cy="388296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2247" y="1629120"/>
            <a:ext cx="4896208" cy="388296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B99A32D-CBF2-4383-B305-783F1A1D1849}" type="datetimeFigureOut">
              <a:rPr lang="zh-CN" altLang="en-US" smtClean="0"/>
              <a:pPr/>
              <a:t>2017/6/26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35777945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07988"/>
            <a:ext cx="3714750" cy="14287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4897438" y="881063"/>
            <a:ext cx="5832475" cy="43497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836738"/>
            <a:ext cx="3714750" cy="34004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EA4469-ABF5-4509-8E6C-35F54DD2A763}" type="datetimeFigureOut">
              <a:rPr lang="zh-CN" altLang="en-US" smtClean="0"/>
              <a:pPr/>
              <a:t>2017/6/26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12369672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EA4469-ABF5-4509-8E6C-35F54DD2A763}" type="datetimeFigureOut">
              <a:rPr lang="zh-CN" altLang="en-US" smtClean="0"/>
              <a:pPr/>
              <a:t>2017/6/26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17631658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25438"/>
            <a:ext cx="2482850" cy="5186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163" y="325438"/>
            <a:ext cx="7300912" cy="518636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EA4469-ABF5-4509-8E6C-35F54DD2A763}" type="datetimeFigureOut">
              <a:rPr lang="zh-CN" altLang="en-US" smtClean="0"/>
              <a:pPr/>
              <a:t>2017/6/26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68455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40061" y="1001553"/>
            <a:ext cx="8640366" cy="2130602"/>
          </a:xfrm>
          <a:prstGeom prst="rect">
            <a:avLst/>
          </a:prstGeom>
        </p:spPr>
        <p:txBody>
          <a:bodyPr anchor="b"/>
          <a:lstStyle>
            <a:lvl1pPr algn="ctr">
              <a:defRPr sz="5354"/>
            </a:lvl1pPr>
          </a:lstStyle>
          <a:p>
            <a:r>
              <a:rPr lang="zh-CN" altLang="en-US"/>
              <a:t>单击此处编辑母版标题样式</a:t>
            </a:r>
            <a:endParaRPr lang="en-US" dirty="0"/>
          </a:p>
        </p:txBody>
      </p:sp>
      <p:sp>
        <p:nvSpPr>
          <p:cNvPr id="3" name="Subtitle 2"/>
          <p:cNvSpPr>
            <a:spLocks noGrp="1"/>
          </p:cNvSpPr>
          <p:nvPr>
            <p:ph type="subTitle" idx="1"/>
          </p:nvPr>
        </p:nvSpPr>
        <p:spPr>
          <a:xfrm>
            <a:off x="1440061" y="3214319"/>
            <a:ext cx="8640366" cy="1477538"/>
          </a:xfrm>
        </p:spPr>
        <p:txBody>
          <a:bodyPr/>
          <a:lstStyle>
            <a:lvl1pPr marL="0" indent="0" algn="ctr">
              <a:buNone/>
              <a:defRPr sz="2142"/>
            </a:lvl1pPr>
            <a:lvl2pPr marL="408005" indent="0" algn="ctr">
              <a:buNone/>
              <a:defRPr sz="1785"/>
            </a:lvl2pPr>
            <a:lvl3pPr marL="816011" indent="0" algn="ctr">
              <a:buNone/>
              <a:defRPr sz="1606"/>
            </a:lvl3pPr>
            <a:lvl4pPr marL="1224016" indent="0" algn="ctr">
              <a:buNone/>
              <a:defRPr sz="1428"/>
            </a:lvl4pPr>
            <a:lvl5pPr marL="1632021" indent="0" algn="ctr">
              <a:buNone/>
              <a:defRPr sz="1428"/>
            </a:lvl5pPr>
            <a:lvl6pPr marL="2040026" indent="0" algn="ctr">
              <a:buNone/>
              <a:defRPr sz="1428"/>
            </a:lvl6pPr>
            <a:lvl7pPr marL="2448032" indent="0" algn="ctr">
              <a:buNone/>
              <a:defRPr sz="1428"/>
            </a:lvl7pPr>
            <a:lvl8pPr marL="2856037" indent="0" algn="ctr">
              <a:buNone/>
              <a:defRPr sz="1428"/>
            </a:lvl8pPr>
            <a:lvl9pPr marL="3264042" indent="0" algn="ctr">
              <a:buNone/>
              <a:defRPr sz="1428"/>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2BDEBB-24CB-4C10-A002-C38A06DEB5BB}" type="slidenum">
              <a:rPr lang="zh-CN" altLang="en-US" smtClean="0"/>
              <a:pPr/>
              <a:t>‹#›</a:t>
            </a:fld>
            <a:endParaRPr lang="zh-CN" altLang="en-US"/>
          </a:p>
        </p:txBody>
      </p:sp>
    </p:spTree>
    <p:extLst>
      <p:ext uri="{BB962C8B-B14F-4D97-AF65-F5344CB8AC3E}">
        <p14:creationId xmlns:p14="http://schemas.microsoft.com/office/powerpoint/2010/main" xmlns="" val="2517135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92034" y="325824"/>
            <a:ext cx="9936421" cy="1182881"/>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2BDEBB-24CB-4C10-A002-C38A06DEB5BB}" type="slidenum">
              <a:rPr lang="zh-CN" altLang="en-US" smtClean="0"/>
              <a:pPr/>
              <a:t>‹#›</a:t>
            </a:fld>
            <a:endParaRPr lang="zh-CN" altLang="en-US"/>
          </a:p>
        </p:txBody>
      </p:sp>
    </p:spTree>
    <p:extLst>
      <p:ext uri="{BB962C8B-B14F-4D97-AF65-F5344CB8AC3E}">
        <p14:creationId xmlns:p14="http://schemas.microsoft.com/office/powerpoint/2010/main" xmlns="" val="26073799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6033" y="1525704"/>
            <a:ext cx="9936421" cy="2545672"/>
          </a:xfrm>
          <a:prstGeom prst="rect">
            <a:avLst/>
          </a:prstGeom>
        </p:spPr>
        <p:txBody>
          <a:bodyPr anchor="b"/>
          <a:lstStyle>
            <a:lvl1pPr>
              <a:defRPr sz="5354"/>
            </a:lvl1pPr>
          </a:lstStyle>
          <a:p>
            <a:r>
              <a:rPr lang="zh-CN" altLang="en-US"/>
              <a:t>单击此处编辑母版标题样式</a:t>
            </a:r>
            <a:endParaRPr lang="en-US" dirty="0"/>
          </a:p>
        </p:txBody>
      </p:sp>
      <p:sp>
        <p:nvSpPr>
          <p:cNvPr id="3" name="Text Placeholder 2"/>
          <p:cNvSpPr>
            <a:spLocks noGrp="1"/>
          </p:cNvSpPr>
          <p:nvPr>
            <p:ph type="body" idx="1"/>
          </p:nvPr>
        </p:nvSpPr>
        <p:spPr>
          <a:xfrm>
            <a:off x="786033" y="4095459"/>
            <a:ext cx="9936421" cy="1338709"/>
          </a:xfrm>
        </p:spPr>
        <p:txBody>
          <a:bodyPr/>
          <a:lstStyle>
            <a:lvl1pPr marL="0" indent="0">
              <a:buNone/>
              <a:defRPr sz="2142">
                <a:solidFill>
                  <a:schemeClr val="tx1">
                    <a:tint val="75000"/>
                  </a:schemeClr>
                </a:solidFill>
              </a:defRPr>
            </a:lvl1pPr>
            <a:lvl2pPr marL="408005" indent="0">
              <a:buNone/>
              <a:defRPr sz="1785">
                <a:solidFill>
                  <a:schemeClr val="tx1">
                    <a:tint val="75000"/>
                  </a:schemeClr>
                </a:solidFill>
              </a:defRPr>
            </a:lvl2pPr>
            <a:lvl3pPr marL="816011" indent="0">
              <a:buNone/>
              <a:defRPr sz="1606">
                <a:solidFill>
                  <a:schemeClr val="tx1">
                    <a:tint val="75000"/>
                  </a:schemeClr>
                </a:solidFill>
              </a:defRPr>
            </a:lvl3pPr>
            <a:lvl4pPr marL="1224016" indent="0">
              <a:buNone/>
              <a:defRPr sz="1428">
                <a:solidFill>
                  <a:schemeClr val="tx1">
                    <a:tint val="75000"/>
                  </a:schemeClr>
                </a:solidFill>
              </a:defRPr>
            </a:lvl4pPr>
            <a:lvl5pPr marL="1632021" indent="0">
              <a:buNone/>
              <a:defRPr sz="1428">
                <a:solidFill>
                  <a:schemeClr val="tx1">
                    <a:tint val="75000"/>
                  </a:schemeClr>
                </a:solidFill>
              </a:defRPr>
            </a:lvl5pPr>
            <a:lvl6pPr marL="2040026" indent="0">
              <a:buNone/>
              <a:defRPr sz="1428">
                <a:solidFill>
                  <a:schemeClr val="tx1">
                    <a:tint val="75000"/>
                  </a:schemeClr>
                </a:solidFill>
              </a:defRPr>
            </a:lvl6pPr>
            <a:lvl7pPr marL="2448032" indent="0">
              <a:buNone/>
              <a:defRPr sz="1428">
                <a:solidFill>
                  <a:schemeClr val="tx1">
                    <a:tint val="75000"/>
                  </a:schemeClr>
                </a:solidFill>
              </a:defRPr>
            </a:lvl7pPr>
            <a:lvl8pPr marL="2856037" indent="0">
              <a:buNone/>
              <a:defRPr sz="1428">
                <a:solidFill>
                  <a:schemeClr val="tx1">
                    <a:tint val="75000"/>
                  </a:schemeClr>
                </a:solidFill>
              </a:defRPr>
            </a:lvl8pPr>
            <a:lvl9pPr marL="3264042" indent="0">
              <a:buNone/>
              <a:defRPr sz="1428">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2BDEBB-24CB-4C10-A002-C38A06DEB5BB}" type="slidenum">
              <a:rPr lang="zh-CN" altLang="en-US" smtClean="0"/>
              <a:pPr/>
              <a:t>‹#›</a:t>
            </a:fld>
            <a:endParaRPr lang="zh-CN" altLang="en-US"/>
          </a:p>
        </p:txBody>
      </p:sp>
    </p:spTree>
    <p:extLst>
      <p:ext uri="{BB962C8B-B14F-4D97-AF65-F5344CB8AC3E}">
        <p14:creationId xmlns:p14="http://schemas.microsoft.com/office/powerpoint/2010/main" xmlns="" val="18651603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792034" y="325824"/>
            <a:ext cx="9936421" cy="1182881"/>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92034" y="1629117"/>
            <a:ext cx="4896207" cy="388296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832247" y="1629117"/>
            <a:ext cx="4896207" cy="388296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2BDEBB-24CB-4C10-A002-C38A06DEB5BB}" type="slidenum">
              <a:rPr lang="zh-CN" altLang="en-US" smtClean="0"/>
              <a:pPr/>
              <a:t>‹#›</a:t>
            </a:fld>
            <a:endParaRPr lang="zh-CN" altLang="en-US"/>
          </a:p>
        </p:txBody>
      </p:sp>
    </p:spTree>
    <p:extLst>
      <p:ext uri="{BB962C8B-B14F-4D97-AF65-F5344CB8AC3E}">
        <p14:creationId xmlns:p14="http://schemas.microsoft.com/office/powerpoint/2010/main" xmlns="" val="36591608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93534" y="325824"/>
            <a:ext cx="9936421" cy="1182881"/>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93535" y="1500205"/>
            <a:ext cx="4873706" cy="735227"/>
          </a:xfrm>
        </p:spPr>
        <p:txBody>
          <a:bodyPr anchor="b"/>
          <a:lstStyle>
            <a:lvl1pPr marL="0" indent="0">
              <a:buNone/>
              <a:defRPr sz="2142" b="1"/>
            </a:lvl1pPr>
            <a:lvl2pPr marL="408005" indent="0">
              <a:buNone/>
              <a:defRPr sz="1785" b="1"/>
            </a:lvl2pPr>
            <a:lvl3pPr marL="816011" indent="0">
              <a:buNone/>
              <a:defRPr sz="1606" b="1"/>
            </a:lvl3pPr>
            <a:lvl4pPr marL="1224016" indent="0">
              <a:buNone/>
              <a:defRPr sz="1428" b="1"/>
            </a:lvl4pPr>
            <a:lvl5pPr marL="1632021" indent="0">
              <a:buNone/>
              <a:defRPr sz="1428" b="1"/>
            </a:lvl5pPr>
            <a:lvl6pPr marL="2040026" indent="0">
              <a:buNone/>
              <a:defRPr sz="1428" b="1"/>
            </a:lvl6pPr>
            <a:lvl7pPr marL="2448032" indent="0">
              <a:buNone/>
              <a:defRPr sz="1428" b="1"/>
            </a:lvl7pPr>
            <a:lvl8pPr marL="2856037" indent="0">
              <a:buNone/>
              <a:defRPr sz="1428" b="1"/>
            </a:lvl8pPr>
            <a:lvl9pPr marL="3264042" indent="0">
              <a:buNone/>
              <a:defRPr sz="1428" b="1"/>
            </a:lvl9pPr>
          </a:lstStyle>
          <a:p>
            <a:pPr lvl="0"/>
            <a:r>
              <a:rPr lang="zh-CN" altLang="en-US"/>
              <a:t>编辑母版文本样式</a:t>
            </a:r>
          </a:p>
        </p:txBody>
      </p:sp>
      <p:sp>
        <p:nvSpPr>
          <p:cNvPr id="4" name="Content Placeholder 3"/>
          <p:cNvSpPr>
            <a:spLocks noGrp="1"/>
          </p:cNvSpPr>
          <p:nvPr>
            <p:ph sz="half" idx="2"/>
          </p:nvPr>
        </p:nvSpPr>
        <p:spPr>
          <a:xfrm>
            <a:off x="793535" y="2235432"/>
            <a:ext cx="4873706" cy="32879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832247" y="1500205"/>
            <a:ext cx="4897708" cy="735227"/>
          </a:xfrm>
        </p:spPr>
        <p:txBody>
          <a:bodyPr anchor="b"/>
          <a:lstStyle>
            <a:lvl1pPr marL="0" indent="0">
              <a:buNone/>
              <a:defRPr sz="2142" b="1"/>
            </a:lvl1pPr>
            <a:lvl2pPr marL="408005" indent="0">
              <a:buNone/>
              <a:defRPr sz="1785" b="1"/>
            </a:lvl2pPr>
            <a:lvl3pPr marL="816011" indent="0">
              <a:buNone/>
              <a:defRPr sz="1606" b="1"/>
            </a:lvl3pPr>
            <a:lvl4pPr marL="1224016" indent="0">
              <a:buNone/>
              <a:defRPr sz="1428" b="1"/>
            </a:lvl4pPr>
            <a:lvl5pPr marL="1632021" indent="0">
              <a:buNone/>
              <a:defRPr sz="1428" b="1"/>
            </a:lvl5pPr>
            <a:lvl6pPr marL="2040026" indent="0">
              <a:buNone/>
              <a:defRPr sz="1428" b="1"/>
            </a:lvl6pPr>
            <a:lvl7pPr marL="2448032" indent="0">
              <a:buNone/>
              <a:defRPr sz="1428" b="1"/>
            </a:lvl7pPr>
            <a:lvl8pPr marL="2856037" indent="0">
              <a:buNone/>
              <a:defRPr sz="1428" b="1"/>
            </a:lvl8pPr>
            <a:lvl9pPr marL="3264042" indent="0">
              <a:buNone/>
              <a:defRPr sz="1428" b="1"/>
            </a:lvl9pPr>
          </a:lstStyle>
          <a:p>
            <a:pPr lvl="0"/>
            <a:r>
              <a:rPr lang="zh-CN" altLang="en-US"/>
              <a:t>编辑母版文本样式</a:t>
            </a:r>
          </a:p>
        </p:txBody>
      </p:sp>
      <p:sp>
        <p:nvSpPr>
          <p:cNvPr id="6" name="Content Placeholder 5"/>
          <p:cNvSpPr>
            <a:spLocks noGrp="1"/>
          </p:cNvSpPr>
          <p:nvPr>
            <p:ph sz="quarter" idx="4"/>
          </p:nvPr>
        </p:nvSpPr>
        <p:spPr>
          <a:xfrm>
            <a:off x="5832247" y="2235432"/>
            <a:ext cx="4897708" cy="32879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82BDEBB-24CB-4C10-A002-C38A06DEB5BB}" type="slidenum">
              <a:rPr lang="zh-CN" altLang="en-US" smtClean="0"/>
              <a:pPr/>
              <a:t>‹#›</a:t>
            </a:fld>
            <a:endParaRPr lang="zh-CN" altLang="en-US"/>
          </a:p>
        </p:txBody>
      </p:sp>
    </p:spTree>
    <p:extLst>
      <p:ext uri="{BB962C8B-B14F-4D97-AF65-F5344CB8AC3E}">
        <p14:creationId xmlns:p14="http://schemas.microsoft.com/office/powerpoint/2010/main" xmlns="" val="23907275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792034" y="325824"/>
            <a:ext cx="9936421" cy="1182881"/>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82BDEBB-24CB-4C10-A002-C38A06DEB5BB}" type="slidenum">
              <a:rPr lang="zh-CN" altLang="en-US" smtClean="0"/>
              <a:pPr/>
              <a:t>‹#›</a:t>
            </a:fld>
            <a:endParaRPr lang="zh-CN" altLang="en-US"/>
          </a:p>
        </p:txBody>
      </p:sp>
    </p:spTree>
    <p:extLst>
      <p:ext uri="{BB962C8B-B14F-4D97-AF65-F5344CB8AC3E}">
        <p14:creationId xmlns:p14="http://schemas.microsoft.com/office/powerpoint/2010/main" xmlns="" val="1596972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82BDEBB-24CB-4C10-A002-C38A06DEB5BB}" type="slidenum">
              <a:rPr lang="zh-CN" altLang="en-US" smtClean="0"/>
              <a:pPr/>
              <a:t>‹#›</a:t>
            </a:fld>
            <a:endParaRPr lang="zh-CN" altLang="en-US"/>
          </a:p>
        </p:txBody>
      </p:sp>
    </p:spTree>
    <p:extLst>
      <p:ext uri="{BB962C8B-B14F-4D97-AF65-F5344CB8AC3E}">
        <p14:creationId xmlns:p14="http://schemas.microsoft.com/office/powerpoint/2010/main" xmlns="" val="180346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537" y="325827"/>
            <a:ext cx="9936421" cy="1182881"/>
          </a:xfrm>
        </p:spPr>
        <p:txBody>
          <a:bodyPr/>
          <a:lstStyle/>
          <a:p>
            <a:r>
              <a:rPr lang="zh-CN" altLang="en-US"/>
              <a:t>单击此处编辑母版标题样式</a:t>
            </a:r>
          </a:p>
        </p:txBody>
      </p:sp>
      <p:sp>
        <p:nvSpPr>
          <p:cNvPr id="3" name="文本占位符 2"/>
          <p:cNvSpPr>
            <a:spLocks noGrp="1"/>
          </p:cNvSpPr>
          <p:nvPr>
            <p:ph type="body" idx="1"/>
          </p:nvPr>
        </p:nvSpPr>
        <p:spPr>
          <a:xfrm>
            <a:off x="793536" y="1500208"/>
            <a:ext cx="4873707" cy="735227"/>
          </a:xfrm>
        </p:spPr>
        <p:txBody>
          <a:bodyPr anchor="b"/>
          <a:lstStyle>
            <a:lvl1pPr marL="0" indent="0">
              <a:buNone/>
              <a:defRPr sz="3392" b="1"/>
            </a:lvl1pPr>
            <a:lvl2pPr marL="646134" indent="0">
              <a:buNone/>
              <a:defRPr sz="2826" b="1"/>
            </a:lvl2pPr>
            <a:lvl3pPr marL="1292269" indent="0">
              <a:buNone/>
              <a:defRPr sz="2545" b="1"/>
            </a:lvl3pPr>
            <a:lvl4pPr marL="1938405" indent="0">
              <a:buNone/>
              <a:defRPr sz="2262" b="1"/>
            </a:lvl4pPr>
            <a:lvl5pPr marL="2584540" indent="0">
              <a:buNone/>
              <a:defRPr sz="2262" b="1"/>
            </a:lvl5pPr>
            <a:lvl6pPr marL="3230674" indent="0">
              <a:buNone/>
              <a:defRPr sz="2262" b="1"/>
            </a:lvl6pPr>
            <a:lvl7pPr marL="3876809" indent="0">
              <a:buNone/>
              <a:defRPr sz="2262" b="1"/>
            </a:lvl7pPr>
            <a:lvl8pPr marL="4522943" indent="0">
              <a:buNone/>
              <a:defRPr sz="2262" b="1"/>
            </a:lvl8pPr>
            <a:lvl9pPr marL="5169079" indent="0">
              <a:buNone/>
              <a:defRPr sz="2262" b="1"/>
            </a:lvl9pPr>
          </a:lstStyle>
          <a:p>
            <a:pPr lvl="0"/>
            <a:r>
              <a:rPr lang="zh-CN" altLang="en-US"/>
              <a:t>编辑母版文本样式</a:t>
            </a:r>
          </a:p>
        </p:txBody>
      </p:sp>
      <p:sp>
        <p:nvSpPr>
          <p:cNvPr id="4" name="内容占位符 3"/>
          <p:cNvSpPr>
            <a:spLocks noGrp="1"/>
          </p:cNvSpPr>
          <p:nvPr>
            <p:ph sz="half" idx="2"/>
          </p:nvPr>
        </p:nvSpPr>
        <p:spPr>
          <a:xfrm>
            <a:off x="793536" y="2235433"/>
            <a:ext cx="4873707" cy="32879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32248" y="1500208"/>
            <a:ext cx="4897708" cy="735227"/>
          </a:xfrm>
        </p:spPr>
        <p:txBody>
          <a:bodyPr anchor="b"/>
          <a:lstStyle>
            <a:lvl1pPr marL="0" indent="0">
              <a:buNone/>
              <a:defRPr sz="3392" b="1"/>
            </a:lvl1pPr>
            <a:lvl2pPr marL="646134" indent="0">
              <a:buNone/>
              <a:defRPr sz="2826" b="1"/>
            </a:lvl2pPr>
            <a:lvl3pPr marL="1292269" indent="0">
              <a:buNone/>
              <a:defRPr sz="2545" b="1"/>
            </a:lvl3pPr>
            <a:lvl4pPr marL="1938405" indent="0">
              <a:buNone/>
              <a:defRPr sz="2262" b="1"/>
            </a:lvl4pPr>
            <a:lvl5pPr marL="2584540" indent="0">
              <a:buNone/>
              <a:defRPr sz="2262" b="1"/>
            </a:lvl5pPr>
            <a:lvl6pPr marL="3230674" indent="0">
              <a:buNone/>
              <a:defRPr sz="2262" b="1"/>
            </a:lvl6pPr>
            <a:lvl7pPr marL="3876809" indent="0">
              <a:buNone/>
              <a:defRPr sz="2262" b="1"/>
            </a:lvl7pPr>
            <a:lvl8pPr marL="4522943" indent="0">
              <a:buNone/>
              <a:defRPr sz="2262" b="1"/>
            </a:lvl8pPr>
            <a:lvl9pPr marL="5169079" indent="0">
              <a:buNone/>
              <a:defRPr sz="2262" b="1"/>
            </a:lvl9pPr>
          </a:lstStyle>
          <a:p>
            <a:pPr lvl="0"/>
            <a:r>
              <a:rPr lang="zh-CN" altLang="en-US"/>
              <a:t>编辑母版文本样式</a:t>
            </a:r>
          </a:p>
        </p:txBody>
      </p:sp>
      <p:sp>
        <p:nvSpPr>
          <p:cNvPr id="6" name="内容占位符 5"/>
          <p:cNvSpPr>
            <a:spLocks noGrp="1"/>
          </p:cNvSpPr>
          <p:nvPr>
            <p:ph sz="quarter" idx="4"/>
          </p:nvPr>
        </p:nvSpPr>
        <p:spPr>
          <a:xfrm>
            <a:off x="5832248" y="2235433"/>
            <a:ext cx="4897708" cy="32879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B99A32D-CBF2-4383-B305-783F1A1D1849}" type="datetimeFigureOut">
              <a:rPr lang="zh-CN" altLang="en-US" smtClean="0"/>
              <a:pPr/>
              <a:t>2017/6/26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462682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07988"/>
            <a:ext cx="3715657" cy="1427956"/>
          </a:xfrm>
          <a:prstGeom prst="rect">
            <a:avLst/>
          </a:prstGeom>
        </p:spPr>
        <p:txBody>
          <a:bodyPr anchor="b"/>
          <a:lstStyle>
            <a:lvl1pPr>
              <a:defRPr sz="2856"/>
            </a:lvl1pPr>
          </a:lstStyle>
          <a:p>
            <a:r>
              <a:rPr lang="zh-CN" altLang="en-US"/>
              <a:t>单击此处编辑母版标题样式</a:t>
            </a:r>
            <a:endParaRPr lang="en-US" dirty="0"/>
          </a:p>
        </p:txBody>
      </p:sp>
      <p:sp>
        <p:nvSpPr>
          <p:cNvPr id="3" name="Content Placeholder 2"/>
          <p:cNvSpPr>
            <a:spLocks noGrp="1"/>
          </p:cNvSpPr>
          <p:nvPr>
            <p:ph idx="1"/>
          </p:nvPr>
        </p:nvSpPr>
        <p:spPr>
          <a:xfrm>
            <a:off x="4897708" y="881140"/>
            <a:ext cx="5832247" cy="4349034"/>
          </a:xfrm>
        </p:spPr>
        <p:txBody>
          <a:bodyPr/>
          <a:lstStyle>
            <a:lvl1pPr>
              <a:defRPr sz="2856"/>
            </a:lvl1pPr>
            <a:lvl2pPr>
              <a:defRPr sz="2499"/>
            </a:lvl2pPr>
            <a:lvl3pPr>
              <a:defRPr sz="2142"/>
            </a:lvl3pPr>
            <a:lvl4pPr>
              <a:defRPr sz="1785"/>
            </a:lvl4pPr>
            <a:lvl5pPr>
              <a:defRPr sz="1785"/>
            </a:lvl5pPr>
            <a:lvl6pPr>
              <a:defRPr sz="1785"/>
            </a:lvl6pPr>
            <a:lvl7pPr>
              <a:defRPr sz="1785"/>
            </a:lvl7pPr>
            <a:lvl8pPr>
              <a:defRPr sz="1785"/>
            </a:lvl8pPr>
            <a:lvl9pPr>
              <a:defRPr sz="178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793535" y="1835944"/>
            <a:ext cx="3715657" cy="3401313"/>
          </a:xfrm>
        </p:spPr>
        <p:txBody>
          <a:bodyPr/>
          <a:lstStyle>
            <a:lvl1pPr marL="0" indent="0">
              <a:buNone/>
              <a:defRPr sz="1428"/>
            </a:lvl1pPr>
            <a:lvl2pPr marL="408005" indent="0">
              <a:buNone/>
              <a:defRPr sz="1249"/>
            </a:lvl2pPr>
            <a:lvl3pPr marL="816011" indent="0">
              <a:buNone/>
              <a:defRPr sz="1071"/>
            </a:lvl3pPr>
            <a:lvl4pPr marL="1224016" indent="0">
              <a:buNone/>
              <a:defRPr sz="892"/>
            </a:lvl4pPr>
            <a:lvl5pPr marL="1632021" indent="0">
              <a:buNone/>
              <a:defRPr sz="892"/>
            </a:lvl5pPr>
            <a:lvl6pPr marL="2040026" indent="0">
              <a:buNone/>
              <a:defRPr sz="892"/>
            </a:lvl6pPr>
            <a:lvl7pPr marL="2448032" indent="0">
              <a:buNone/>
              <a:defRPr sz="892"/>
            </a:lvl7pPr>
            <a:lvl8pPr marL="2856037" indent="0">
              <a:buNone/>
              <a:defRPr sz="892"/>
            </a:lvl8pPr>
            <a:lvl9pPr marL="3264042" indent="0">
              <a:buNone/>
              <a:defRPr sz="892"/>
            </a:lvl9pPr>
          </a:lstStyle>
          <a:p>
            <a:pPr lvl="0"/>
            <a:r>
              <a:rPr lang="zh-CN" altLang="en-US"/>
              <a:t>编辑母版文本样式</a:t>
            </a:r>
          </a:p>
        </p:txBody>
      </p:sp>
      <p:sp>
        <p:nvSpPr>
          <p:cNvPr id="5" name="Date Placeholder 4"/>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2BDEBB-24CB-4C10-A002-C38A06DEB5BB}" type="slidenum">
              <a:rPr lang="zh-CN" altLang="en-US" smtClean="0"/>
              <a:pPr/>
              <a:t>‹#›</a:t>
            </a:fld>
            <a:endParaRPr lang="zh-CN" altLang="en-US"/>
          </a:p>
        </p:txBody>
      </p:sp>
    </p:spTree>
    <p:extLst>
      <p:ext uri="{BB962C8B-B14F-4D97-AF65-F5344CB8AC3E}">
        <p14:creationId xmlns:p14="http://schemas.microsoft.com/office/powerpoint/2010/main" xmlns="" val="2193092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535" y="407988"/>
            <a:ext cx="3715657" cy="1427956"/>
          </a:xfrm>
          <a:prstGeom prst="rect">
            <a:avLst/>
          </a:prstGeom>
        </p:spPr>
        <p:txBody>
          <a:bodyPr anchor="b"/>
          <a:lstStyle>
            <a:lvl1pPr>
              <a:defRPr sz="2856"/>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97708" y="881140"/>
            <a:ext cx="5832247" cy="4349034"/>
          </a:xfrm>
        </p:spPr>
        <p:txBody>
          <a:bodyPr anchor="t"/>
          <a:lstStyle>
            <a:lvl1pPr marL="0" indent="0">
              <a:buNone/>
              <a:defRPr sz="2856"/>
            </a:lvl1pPr>
            <a:lvl2pPr marL="408005" indent="0">
              <a:buNone/>
              <a:defRPr sz="2499"/>
            </a:lvl2pPr>
            <a:lvl3pPr marL="816011" indent="0">
              <a:buNone/>
              <a:defRPr sz="2142"/>
            </a:lvl3pPr>
            <a:lvl4pPr marL="1224016" indent="0">
              <a:buNone/>
              <a:defRPr sz="1785"/>
            </a:lvl4pPr>
            <a:lvl5pPr marL="1632021" indent="0">
              <a:buNone/>
              <a:defRPr sz="1785"/>
            </a:lvl5pPr>
            <a:lvl6pPr marL="2040026" indent="0">
              <a:buNone/>
              <a:defRPr sz="1785"/>
            </a:lvl6pPr>
            <a:lvl7pPr marL="2448032" indent="0">
              <a:buNone/>
              <a:defRPr sz="1785"/>
            </a:lvl7pPr>
            <a:lvl8pPr marL="2856037" indent="0">
              <a:buNone/>
              <a:defRPr sz="1785"/>
            </a:lvl8pPr>
            <a:lvl9pPr marL="3264042" indent="0">
              <a:buNone/>
              <a:defRPr sz="1785"/>
            </a:lvl9pPr>
          </a:lstStyle>
          <a:p>
            <a:r>
              <a:rPr lang="zh-CN" altLang="en-US"/>
              <a:t>单击图标添加图片</a:t>
            </a:r>
            <a:endParaRPr lang="en-US" dirty="0"/>
          </a:p>
        </p:txBody>
      </p:sp>
      <p:sp>
        <p:nvSpPr>
          <p:cNvPr id="4" name="Text Placeholder 3"/>
          <p:cNvSpPr>
            <a:spLocks noGrp="1"/>
          </p:cNvSpPr>
          <p:nvPr>
            <p:ph type="body" sz="half" idx="2"/>
          </p:nvPr>
        </p:nvSpPr>
        <p:spPr>
          <a:xfrm>
            <a:off x="793535" y="1835944"/>
            <a:ext cx="3715657" cy="3401313"/>
          </a:xfrm>
        </p:spPr>
        <p:txBody>
          <a:bodyPr/>
          <a:lstStyle>
            <a:lvl1pPr marL="0" indent="0">
              <a:buNone/>
              <a:defRPr sz="1428"/>
            </a:lvl1pPr>
            <a:lvl2pPr marL="408005" indent="0">
              <a:buNone/>
              <a:defRPr sz="1249"/>
            </a:lvl2pPr>
            <a:lvl3pPr marL="816011" indent="0">
              <a:buNone/>
              <a:defRPr sz="1071"/>
            </a:lvl3pPr>
            <a:lvl4pPr marL="1224016" indent="0">
              <a:buNone/>
              <a:defRPr sz="892"/>
            </a:lvl4pPr>
            <a:lvl5pPr marL="1632021" indent="0">
              <a:buNone/>
              <a:defRPr sz="892"/>
            </a:lvl5pPr>
            <a:lvl6pPr marL="2040026" indent="0">
              <a:buNone/>
              <a:defRPr sz="892"/>
            </a:lvl6pPr>
            <a:lvl7pPr marL="2448032" indent="0">
              <a:buNone/>
              <a:defRPr sz="892"/>
            </a:lvl7pPr>
            <a:lvl8pPr marL="2856037" indent="0">
              <a:buNone/>
              <a:defRPr sz="892"/>
            </a:lvl8pPr>
            <a:lvl9pPr marL="3264042" indent="0">
              <a:buNone/>
              <a:defRPr sz="892"/>
            </a:lvl9pPr>
          </a:lstStyle>
          <a:p>
            <a:pPr lvl="0"/>
            <a:r>
              <a:rPr lang="zh-CN" altLang="en-US"/>
              <a:t>编辑母版文本样式</a:t>
            </a:r>
          </a:p>
        </p:txBody>
      </p:sp>
      <p:sp>
        <p:nvSpPr>
          <p:cNvPr id="5" name="Date Placeholder 4"/>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2BDEBB-24CB-4C10-A002-C38A06DEB5BB}" type="slidenum">
              <a:rPr lang="zh-CN" altLang="en-US" smtClean="0"/>
              <a:pPr/>
              <a:t>‹#›</a:t>
            </a:fld>
            <a:endParaRPr lang="zh-CN" altLang="en-US"/>
          </a:p>
        </p:txBody>
      </p:sp>
    </p:spTree>
    <p:extLst>
      <p:ext uri="{BB962C8B-B14F-4D97-AF65-F5344CB8AC3E}">
        <p14:creationId xmlns:p14="http://schemas.microsoft.com/office/powerpoint/2010/main" xmlns="" val="836017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792034" y="325824"/>
            <a:ext cx="9936421" cy="1182881"/>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2BDEBB-24CB-4C10-A002-C38A06DEB5BB}" type="slidenum">
              <a:rPr lang="zh-CN" altLang="en-US" smtClean="0"/>
              <a:pPr/>
              <a:t>‹#›</a:t>
            </a:fld>
            <a:endParaRPr lang="zh-CN" altLang="en-US"/>
          </a:p>
        </p:txBody>
      </p:sp>
    </p:spTree>
    <p:extLst>
      <p:ext uri="{BB962C8B-B14F-4D97-AF65-F5344CB8AC3E}">
        <p14:creationId xmlns:p14="http://schemas.microsoft.com/office/powerpoint/2010/main" xmlns="" val="11884424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4349" y="325823"/>
            <a:ext cx="2484105" cy="5186259"/>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92033" y="325823"/>
            <a:ext cx="7308310" cy="518625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2BDEBB-24CB-4C10-A002-C38A06DEB5BB}" type="slidenum">
              <a:rPr lang="zh-CN" altLang="en-US" smtClean="0"/>
              <a:pPr/>
              <a:t>‹#›</a:t>
            </a:fld>
            <a:endParaRPr lang="zh-CN" altLang="en-US"/>
          </a:p>
        </p:txBody>
      </p:sp>
    </p:spTree>
    <p:extLst>
      <p:ext uri="{BB962C8B-B14F-4D97-AF65-F5344CB8AC3E}">
        <p14:creationId xmlns:p14="http://schemas.microsoft.com/office/powerpoint/2010/main" xmlns="" val="23005210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92037" y="325827"/>
            <a:ext cx="9936421" cy="1182881"/>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BF97655-2848-486D-9872-9F03D23E6E21}" type="datetimeFigureOut">
              <a:rPr lang="zh-CN" altLang="en-US" smtClean="0"/>
              <a:pPr/>
              <a:t>2017/6/26</a:t>
            </a:fld>
            <a:endParaRPr lang="zh-CN" altLang="en-US"/>
          </a:p>
        </p:txBody>
      </p:sp>
      <p:sp>
        <p:nvSpPr>
          <p:cNvPr id="4" name="页脚占位符 3"/>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xmlns="" val="13269266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247953" y="3169051"/>
            <a:ext cx="8683697" cy="696779"/>
          </a:xfrm>
        </p:spPr>
        <p:txBody>
          <a:bodyPr/>
          <a:lstStyle>
            <a:lvl1pPr marL="0" indent="0" algn="dist">
              <a:buNone/>
              <a:defRPr sz="2142">
                <a:latin typeface="造字工房悦黑体验版细体" pitchFamily="50" charset="-122"/>
                <a:ea typeface="造字工房悦黑体验版细体" pitchFamily="50" charset="-122"/>
              </a:defRPr>
            </a:lvl1pPr>
            <a:lvl2pPr marL="408005" indent="0" algn="ctr">
              <a:buNone/>
              <a:defRPr sz="1785"/>
            </a:lvl2pPr>
            <a:lvl3pPr marL="816011" indent="0" algn="ctr">
              <a:buNone/>
              <a:defRPr sz="1606"/>
            </a:lvl3pPr>
            <a:lvl4pPr marL="1224016" indent="0" algn="ctr">
              <a:buNone/>
              <a:defRPr sz="1428"/>
            </a:lvl4pPr>
            <a:lvl5pPr marL="1632021" indent="0" algn="ctr">
              <a:buNone/>
              <a:defRPr sz="1428"/>
            </a:lvl5pPr>
            <a:lvl6pPr marL="2040026" indent="0" algn="ctr">
              <a:buNone/>
              <a:defRPr sz="1428"/>
            </a:lvl6pPr>
            <a:lvl7pPr marL="2448032" indent="0" algn="ctr">
              <a:buNone/>
              <a:defRPr sz="1428"/>
            </a:lvl7pPr>
            <a:lvl8pPr marL="2856037" indent="0" algn="ctr">
              <a:buNone/>
              <a:defRPr sz="1428"/>
            </a:lvl8pPr>
            <a:lvl9pPr marL="3264042" indent="0" algn="ctr">
              <a:buNone/>
              <a:defRPr sz="1428"/>
            </a:lvl9pPr>
          </a:lstStyle>
          <a:p>
            <a:r>
              <a:rPr lang="zh-CN" altLang="en-US"/>
              <a:t>单击以编辑母版副标题样式</a:t>
            </a:r>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35868" b="30096"/>
          <a:stretch/>
        </p:blipFill>
        <p:spPr>
          <a:xfrm>
            <a:off x="4069972" y="1216152"/>
            <a:ext cx="3600000" cy="1225296"/>
          </a:xfrm>
          <a:prstGeom prst="rect">
            <a:avLst/>
          </a:prstGeom>
        </p:spPr>
      </p:pic>
    </p:spTree>
    <p:extLst>
      <p:ext uri="{BB962C8B-B14F-4D97-AF65-F5344CB8AC3E}">
        <p14:creationId xmlns:p14="http://schemas.microsoft.com/office/powerpoint/2010/main" xmlns="" val="32030687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89CABA4-5865-4262-91F1-1042BEE29ED3}" type="datetimeFigureOut">
              <a:rPr lang="zh-CN" altLang="en-US"/>
              <a:pPr>
                <a:defRPr/>
              </a:pPr>
              <a:t>2017/6/26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8F547F-EA3D-4ED0-A8B4-EEB0FAB91B8C}" type="slidenum">
              <a:rPr lang="zh-CN" altLang="en-US"/>
              <a:pPr>
                <a:defRPr/>
              </a:pPr>
              <a:t>‹#›</a:t>
            </a:fld>
            <a:endParaRPr lang="zh-CN" altLang="en-US"/>
          </a:p>
        </p:txBody>
      </p:sp>
    </p:spTree>
    <p:extLst>
      <p:ext uri="{BB962C8B-B14F-4D97-AF65-F5344CB8AC3E}">
        <p14:creationId xmlns:p14="http://schemas.microsoft.com/office/powerpoint/2010/main" xmlns="" val="31929491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6033" y="1525704"/>
            <a:ext cx="9936421" cy="2545672"/>
          </a:xfrm>
        </p:spPr>
        <p:txBody>
          <a:bodyPr anchor="b"/>
          <a:lstStyle>
            <a:lvl1pPr>
              <a:defRPr sz="5354"/>
            </a:lvl1pPr>
          </a:lstStyle>
          <a:p>
            <a:r>
              <a:rPr lang="zh-CN" altLang="en-US"/>
              <a:t>单击此处编辑母版标题样式</a:t>
            </a:r>
          </a:p>
        </p:txBody>
      </p:sp>
      <p:sp>
        <p:nvSpPr>
          <p:cNvPr id="3" name="文本占位符 2"/>
          <p:cNvSpPr>
            <a:spLocks noGrp="1"/>
          </p:cNvSpPr>
          <p:nvPr>
            <p:ph type="body" idx="1"/>
          </p:nvPr>
        </p:nvSpPr>
        <p:spPr>
          <a:xfrm>
            <a:off x="786033" y="4095459"/>
            <a:ext cx="9936421" cy="1338709"/>
          </a:xfrm>
        </p:spPr>
        <p:txBody>
          <a:bodyPr/>
          <a:lstStyle>
            <a:lvl1pPr marL="0" indent="0">
              <a:buNone/>
              <a:defRPr sz="2142">
                <a:solidFill>
                  <a:schemeClr val="tx1">
                    <a:tint val="75000"/>
                  </a:schemeClr>
                </a:solidFill>
              </a:defRPr>
            </a:lvl1pPr>
            <a:lvl2pPr marL="408005" indent="0">
              <a:buNone/>
              <a:defRPr sz="1785">
                <a:solidFill>
                  <a:schemeClr val="tx1">
                    <a:tint val="75000"/>
                  </a:schemeClr>
                </a:solidFill>
              </a:defRPr>
            </a:lvl2pPr>
            <a:lvl3pPr marL="816011" indent="0">
              <a:buNone/>
              <a:defRPr sz="1606">
                <a:solidFill>
                  <a:schemeClr val="tx1">
                    <a:tint val="75000"/>
                  </a:schemeClr>
                </a:solidFill>
              </a:defRPr>
            </a:lvl3pPr>
            <a:lvl4pPr marL="1224016" indent="0">
              <a:buNone/>
              <a:defRPr sz="1428">
                <a:solidFill>
                  <a:schemeClr val="tx1">
                    <a:tint val="75000"/>
                  </a:schemeClr>
                </a:solidFill>
              </a:defRPr>
            </a:lvl4pPr>
            <a:lvl5pPr marL="1632021" indent="0">
              <a:buNone/>
              <a:defRPr sz="1428">
                <a:solidFill>
                  <a:schemeClr val="tx1">
                    <a:tint val="75000"/>
                  </a:schemeClr>
                </a:solidFill>
              </a:defRPr>
            </a:lvl5pPr>
            <a:lvl6pPr marL="2040026" indent="0">
              <a:buNone/>
              <a:defRPr sz="1428">
                <a:solidFill>
                  <a:schemeClr val="tx1">
                    <a:tint val="75000"/>
                  </a:schemeClr>
                </a:solidFill>
              </a:defRPr>
            </a:lvl6pPr>
            <a:lvl7pPr marL="2448032" indent="0">
              <a:buNone/>
              <a:defRPr sz="1428">
                <a:solidFill>
                  <a:schemeClr val="tx1">
                    <a:tint val="75000"/>
                  </a:schemeClr>
                </a:solidFill>
              </a:defRPr>
            </a:lvl7pPr>
            <a:lvl8pPr marL="2856037" indent="0">
              <a:buNone/>
              <a:defRPr sz="1428">
                <a:solidFill>
                  <a:schemeClr val="tx1">
                    <a:tint val="75000"/>
                  </a:schemeClr>
                </a:solidFill>
              </a:defRPr>
            </a:lvl8pPr>
            <a:lvl9pPr marL="3264042" indent="0">
              <a:buNone/>
              <a:defRPr sz="1428">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pPr>
              <a:defRPr/>
            </a:pPr>
            <a:fld id="{FFDD579D-AD71-4DC4-A6F5-8E5968A173CF}" type="datetimeFigureOut">
              <a:rPr lang="zh-CN" altLang="en-US"/>
              <a:pPr>
                <a:defRPr/>
              </a:pPr>
              <a:t>2017/6/26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D241296-8E2F-4137-A100-435363C57F35}" type="slidenum">
              <a:rPr lang="zh-CN" altLang="en-US"/>
              <a:pPr>
                <a:defRPr/>
              </a:pPr>
              <a:t>‹#›</a:t>
            </a:fld>
            <a:endParaRPr lang="zh-CN" altLang="en-US"/>
          </a:p>
        </p:txBody>
      </p:sp>
    </p:spTree>
    <p:extLst>
      <p:ext uri="{BB962C8B-B14F-4D97-AF65-F5344CB8AC3E}">
        <p14:creationId xmlns:p14="http://schemas.microsoft.com/office/powerpoint/2010/main" xmlns="" val="40792060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2034" y="1629117"/>
            <a:ext cx="4896207" cy="388296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2247" y="1629117"/>
            <a:ext cx="4896207" cy="388296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69273219-D779-478F-A7C5-ABCD0B972BC9}" type="datetimeFigureOut">
              <a:rPr lang="zh-CN" altLang="en-US"/>
              <a:pPr>
                <a:defRPr/>
              </a:pPr>
              <a:t>2017/6/26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F6D2B13-5EBE-43B6-8C4E-1489DF2BF381}" type="slidenum">
              <a:rPr lang="zh-CN" altLang="en-US"/>
              <a:pPr>
                <a:defRPr/>
              </a:pPr>
              <a:t>‹#›</a:t>
            </a:fld>
            <a:endParaRPr lang="zh-CN" altLang="en-US"/>
          </a:p>
        </p:txBody>
      </p:sp>
    </p:spTree>
    <p:extLst>
      <p:ext uri="{BB962C8B-B14F-4D97-AF65-F5344CB8AC3E}">
        <p14:creationId xmlns:p14="http://schemas.microsoft.com/office/powerpoint/2010/main" xmlns="" val="9784731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534" y="325824"/>
            <a:ext cx="9936421" cy="1182881"/>
          </a:xfrm>
        </p:spPr>
        <p:txBody>
          <a:bodyPr/>
          <a:lstStyle/>
          <a:p>
            <a:r>
              <a:rPr lang="zh-CN" altLang="en-US"/>
              <a:t>单击此处编辑母版标题样式</a:t>
            </a:r>
          </a:p>
        </p:txBody>
      </p:sp>
      <p:sp>
        <p:nvSpPr>
          <p:cNvPr id="3" name="文本占位符 2"/>
          <p:cNvSpPr>
            <a:spLocks noGrp="1"/>
          </p:cNvSpPr>
          <p:nvPr>
            <p:ph type="body" idx="1"/>
          </p:nvPr>
        </p:nvSpPr>
        <p:spPr>
          <a:xfrm>
            <a:off x="793535" y="1500205"/>
            <a:ext cx="4873706" cy="735227"/>
          </a:xfrm>
        </p:spPr>
        <p:txBody>
          <a:bodyPr anchor="b"/>
          <a:lstStyle>
            <a:lvl1pPr marL="0" indent="0">
              <a:buNone/>
              <a:defRPr sz="2142" b="1"/>
            </a:lvl1pPr>
            <a:lvl2pPr marL="408005" indent="0">
              <a:buNone/>
              <a:defRPr sz="1785" b="1"/>
            </a:lvl2pPr>
            <a:lvl3pPr marL="816011" indent="0">
              <a:buNone/>
              <a:defRPr sz="1606" b="1"/>
            </a:lvl3pPr>
            <a:lvl4pPr marL="1224016" indent="0">
              <a:buNone/>
              <a:defRPr sz="1428" b="1"/>
            </a:lvl4pPr>
            <a:lvl5pPr marL="1632021" indent="0">
              <a:buNone/>
              <a:defRPr sz="1428" b="1"/>
            </a:lvl5pPr>
            <a:lvl6pPr marL="2040026" indent="0">
              <a:buNone/>
              <a:defRPr sz="1428" b="1"/>
            </a:lvl6pPr>
            <a:lvl7pPr marL="2448032" indent="0">
              <a:buNone/>
              <a:defRPr sz="1428" b="1"/>
            </a:lvl7pPr>
            <a:lvl8pPr marL="2856037" indent="0">
              <a:buNone/>
              <a:defRPr sz="1428" b="1"/>
            </a:lvl8pPr>
            <a:lvl9pPr marL="3264042" indent="0">
              <a:buNone/>
              <a:defRPr sz="1428" b="1"/>
            </a:lvl9pPr>
          </a:lstStyle>
          <a:p>
            <a:pPr lvl="0"/>
            <a:r>
              <a:rPr lang="zh-CN" altLang="en-US"/>
              <a:t>编辑母版文本样式</a:t>
            </a:r>
          </a:p>
        </p:txBody>
      </p:sp>
      <p:sp>
        <p:nvSpPr>
          <p:cNvPr id="4" name="内容占位符 3"/>
          <p:cNvSpPr>
            <a:spLocks noGrp="1"/>
          </p:cNvSpPr>
          <p:nvPr>
            <p:ph sz="half" idx="2"/>
          </p:nvPr>
        </p:nvSpPr>
        <p:spPr>
          <a:xfrm>
            <a:off x="793535" y="2235432"/>
            <a:ext cx="4873706" cy="32879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32247" y="1500205"/>
            <a:ext cx="4897708" cy="735227"/>
          </a:xfrm>
        </p:spPr>
        <p:txBody>
          <a:bodyPr anchor="b"/>
          <a:lstStyle>
            <a:lvl1pPr marL="0" indent="0">
              <a:buNone/>
              <a:defRPr sz="2142" b="1"/>
            </a:lvl1pPr>
            <a:lvl2pPr marL="408005" indent="0">
              <a:buNone/>
              <a:defRPr sz="1785" b="1"/>
            </a:lvl2pPr>
            <a:lvl3pPr marL="816011" indent="0">
              <a:buNone/>
              <a:defRPr sz="1606" b="1"/>
            </a:lvl3pPr>
            <a:lvl4pPr marL="1224016" indent="0">
              <a:buNone/>
              <a:defRPr sz="1428" b="1"/>
            </a:lvl4pPr>
            <a:lvl5pPr marL="1632021" indent="0">
              <a:buNone/>
              <a:defRPr sz="1428" b="1"/>
            </a:lvl5pPr>
            <a:lvl6pPr marL="2040026" indent="0">
              <a:buNone/>
              <a:defRPr sz="1428" b="1"/>
            </a:lvl6pPr>
            <a:lvl7pPr marL="2448032" indent="0">
              <a:buNone/>
              <a:defRPr sz="1428" b="1"/>
            </a:lvl7pPr>
            <a:lvl8pPr marL="2856037" indent="0">
              <a:buNone/>
              <a:defRPr sz="1428" b="1"/>
            </a:lvl8pPr>
            <a:lvl9pPr marL="3264042" indent="0">
              <a:buNone/>
              <a:defRPr sz="1428" b="1"/>
            </a:lvl9pPr>
          </a:lstStyle>
          <a:p>
            <a:pPr lvl="0"/>
            <a:r>
              <a:rPr lang="zh-CN" altLang="en-US"/>
              <a:t>编辑母版文本样式</a:t>
            </a:r>
          </a:p>
        </p:txBody>
      </p:sp>
      <p:sp>
        <p:nvSpPr>
          <p:cNvPr id="6" name="内容占位符 5"/>
          <p:cNvSpPr>
            <a:spLocks noGrp="1"/>
          </p:cNvSpPr>
          <p:nvPr>
            <p:ph sz="quarter" idx="4"/>
          </p:nvPr>
        </p:nvSpPr>
        <p:spPr>
          <a:xfrm>
            <a:off x="5832247" y="2235432"/>
            <a:ext cx="4897708" cy="328798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2E23C5A-EF0D-4E45-8F93-2ED3D5AB02B3}" type="datetimeFigureOut">
              <a:rPr lang="zh-CN" altLang="en-US"/>
              <a:pPr>
                <a:defRPr/>
              </a:pPr>
              <a:t>2017/6/26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F81DEE2-3887-45F4-BC59-E137A92E98E1}" type="slidenum">
              <a:rPr lang="zh-CN" altLang="en-US"/>
              <a:pPr>
                <a:defRPr/>
              </a:pPr>
              <a:t>‹#›</a:t>
            </a:fld>
            <a:endParaRPr lang="zh-CN" altLang="en-US"/>
          </a:p>
        </p:txBody>
      </p:sp>
    </p:spTree>
    <p:extLst>
      <p:ext uri="{BB962C8B-B14F-4D97-AF65-F5344CB8AC3E}">
        <p14:creationId xmlns:p14="http://schemas.microsoft.com/office/powerpoint/2010/main" xmlns="" val="339315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99A32D-CBF2-4383-B305-783F1A1D1849}" type="datetimeFigureOut">
              <a:rPr lang="zh-CN" altLang="en-US" smtClean="0"/>
              <a:pPr/>
              <a:t>2017/6/26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2365166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8FEB9AAF-7DF2-4477-9B0E-409FB8A31B1C}" type="datetimeFigureOut">
              <a:rPr lang="zh-CN" altLang="en-US"/>
              <a:pPr>
                <a:defRPr/>
              </a:pPr>
              <a:t>2017/6/26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CB658D5-819D-43F6-8832-0A2CDEC2D744}" type="slidenum">
              <a:rPr lang="zh-CN" altLang="en-US"/>
              <a:pPr>
                <a:defRPr/>
              </a:pPr>
              <a:t>‹#›</a:t>
            </a:fld>
            <a:endParaRPr lang="zh-CN" altLang="en-US"/>
          </a:p>
        </p:txBody>
      </p:sp>
    </p:spTree>
    <p:extLst>
      <p:ext uri="{BB962C8B-B14F-4D97-AF65-F5344CB8AC3E}">
        <p14:creationId xmlns:p14="http://schemas.microsoft.com/office/powerpoint/2010/main" xmlns="" val="3219260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9A13116-5CFA-419D-B4B6-CDDEBD6FB73D}" type="datetimeFigureOut">
              <a:rPr lang="zh-CN" altLang="en-US"/>
              <a:pPr>
                <a:defRPr/>
              </a:pPr>
              <a:t>2017/6/26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A39A4A9-81B6-4CEA-9E2E-490BF4992A54}" type="slidenum">
              <a:rPr lang="zh-CN" altLang="en-US"/>
              <a:pPr>
                <a:defRPr/>
              </a:pPr>
              <a:t>‹#›</a:t>
            </a:fld>
            <a:endParaRPr lang="zh-CN" altLang="en-US"/>
          </a:p>
        </p:txBody>
      </p:sp>
    </p:spTree>
    <p:extLst>
      <p:ext uri="{BB962C8B-B14F-4D97-AF65-F5344CB8AC3E}">
        <p14:creationId xmlns:p14="http://schemas.microsoft.com/office/powerpoint/2010/main" xmlns="" val="11958122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535" y="407988"/>
            <a:ext cx="3715657" cy="1427956"/>
          </a:xfrm>
        </p:spPr>
        <p:txBody>
          <a:bodyPr anchor="b"/>
          <a:lstStyle>
            <a:lvl1pPr>
              <a:defRPr sz="2856"/>
            </a:lvl1pPr>
          </a:lstStyle>
          <a:p>
            <a:r>
              <a:rPr lang="zh-CN" altLang="en-US"/>
              <a:t>单击此处编辑母版标题样式</a:t>
            </a:r>
          </a:p>
        </p:txBody>
      </p:sp>
      <p:sp>
        <p:nvSpPr>
          <p:cNvPr id="3" name="内容占位符 2"/>
          <p:cNvSpPr>
            <a:spLocks noGrp="1"/>
          </p:cNvSpPr>
          <p:nvPr>
            <p:ph idx="1"/>
          </p:nvPr>
        </p:nvSpPr>
        <p:spPr>
          <a:xfrm>
            <a:off x="4897708" y="881140"/>
            <a:ext cx="5832247" cy="4349034"/>
          </a:xfrm>
        </p:spPr>
        <p:txBody>
          <a:bodyPr/>
          <a:lstStyle>
            <a:lvl1pPr>
              <a:defRPr sz="2856"/>
            </a:lvl1pPr>
            <a:lvl2pPr>
              <a:defRPr sz="2499"/>
            </a:lvl2pPr>
            <a:lvl3pPr>
              <a:defRPr sz="2142"/>
            </a:lvl3pPr>
            <a:lvl4pPr>
              <a:defRPr sz="1785"/>
            </a:lvl4pPr>
            <a:lvl5pPr>
              <a:defRPr sz="1785"/>
            </a:lvl5pPr>
            <a:lvl6pPr>
              <a:defRPr sz="1785"/>
            </a:lvl6pPr>
            <a:lvl7pPr>
              <a:defRPr sz="1785"/>
            </a:lvl7pPr>
            <a:lvl8pPr>
              <a:defRPr sz="1785"/>
            </a:lvl8pPr>
            <a:lvl9pPr>
              <a:defRPr sz="178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93535" y="1835944"/>
            <a:ext cx="3715657" cy="3401313"/>
          </a:xfrm>
        </p:spPr>
        <p:txBody>
          <a:bodyPr/>
          <a:lstStyle>
            <a:lvl1pPr marL="0" indent="0">
              <a:buNone/>
              <a:defRPr sz="1428"/>
            </a:lvl1pPr>
            <a:lvl2pPr marL="408005" indent="0">
              <a:buNone/>
              <a:defRPr sz="1249"/>
            </a:lvl2pPr>
            <a:lvl3pPr marL="816011" indent="0">
              <a:buNone/>
              <a:defRPr sz="1071"/>
            </a:lvl3pPr>
            <a:lvl4pPr marL="1224016" indent="0">
              <a:buNone/>
              <a:defRPr sz="892"/>
            </a:lvl4pPr>
            <a:lvl5pPr marL="1632021" indent="0">
              <a:buNone/>
              <a:defRPr sz="892"/>
            </a:lvl5pPr>
            <a:lvl6pPr marL="2040026" indent="0">
              <a:buNone/>
              <a:defRPr sz="892"/>
            </a:lvl6pPr>
            <a:lvl7pPr marL="2448032" indent="0">
              <a:buNone/>
              <a:defRPr sz="892"/>
            </a:lvl7pPr>
            <a:lvl8pPr marL="2856037" indent="0">
              <a:buNone/>
              <a:defRPr sz="892"/>
            </a:lvl8pPr>
            <a:lvl9pPr marL="3264042" indent="0">
              <a:buNone/>
              <a:defRPr sz="892"/>
            </a:lvl9pPr>
          </a:lstStyle>
          <a:p>
            <a:pPr lvl="0"/>
            <a:r>
              <a:rPr lang="zh-CN" altLang="en-US"/>
              <a:t>编辑母版文本样式</a:t>
            </a:r>
          </a:p>
        </p:txBody>
      </p:sp>
      <p:sp>
        <p:nvSpPr>
          <p:cNvPr id="5" name="日期占位符 3"/>
          <p:cNvSpPr>
            <a:spLocks noGrp="1"/>
          </p:cNvSpPr>
          <p:nvPr>
            <p:ph type="dt" sz="half" idx="10"/>
          </p:nvPr>
        </p:nvSpPr>
        <p:spPr/>
        <p:txBody>
          <a:bodyPr/>
          <a:lstStyle>
            <a:lvl1pPr>
              <a:defRPr/>
            </a:lvl1pPr>
          </a:lstStyle>
          <a:p>
            <a:pPr>
              <a:defRPr/>
            </a:pPr>
            <a:fld id="{2DB35514-68FC-4B20-9C4A-4EEEE6BD083F}" type="datetimeFigureOut">
              <a:rPr lang="zh-CN" altLang="en-US"/>
              <a:pPr>
                <a:defRPr/>
              </a:pPr>
              <a:t>2017/6/26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36A580E-E236-4596-8611-F055FF43F80B}" type="slidenum">
              <a:rPr lang="zh-CN" altLang="en-US"/>
              <a:pPr>
                <a:defRPr/>
              </a:pPr>
              <a:t>‹#›</a:t>
            </a:fld>
            <a:endParaRPr lang="zh-CN" altLang="en-US"/>
          </a:p>
        </p:txBody>
      </p:sp>
    </p:spTree>
    <p:extLst>
      <p:ext uri="{BB962C8B-B14F-4D97-AF65-F5344CB8AC3E}">
        <p14:creationId xmlns:p14="http://schemas.microsoft.com/office/powerpoint/2010/main" xmlns="" val="33174362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535" y="407988"/>
            <a:ext cx="3715657" cy="1427956"/>
          </a:xfrm>
        </p:spPr>
        <p:txBody>
          <a:bodyPr anchor="b"/>
          <a:lstStyle>
            <a:lvl1pPr>
              <a:defRPr sz="2856"/>
            </a:lvl1pPr>
          </a:lstStyle>
          <a:p>
            <a:r>
              <a:rPr lang="zh-CN" altLang="en-US"/>
              <a:t>单击此处编辑母版标题样式</a:t>
            </a:r>
          </a:p>
        </p:txBody>
      </p:sp>
      <p:sp>
        <p:nvSpPr>
          <p:cNvPr id="3" name="图片占位符 2"/>
          <p:cNvSpPr>
            <a:spLocks noGrp="1"/>
          </p:cNvSpPr>
          <p:nvPr>
            <p:ph type="pic" idx="1"/>
          </p:nvPr>
        </p:nvSpPr>
        <p:spPr>
          <a:xfrm>
            <a:off x="4897708" y="881140"/>
            <a:ext cx="5832247" cy="4349034"/>
          </a:xfrm>
        </p:spPr>
        <p:txBody>
          <a:bodyPr/>
          <a:lstStyle>
            <a:lvl1pPr marL="0" indent="0">
              <a:buNone/>
              <a:defRPr sz="2856"/>
            </a:lvl1pPr>
            <a:lvl2pPr marL="408005" indent="0">
              <a:buNone/>
              <a:defRPr sz="2499"/>
            </a:lvl2pPr>
            <a:lvl3pPr marL="816011" indent="0">
              <a:buNone/>
              <a:defRPr sz="2142"/>
            </a:lvl3pPr>
            <a:lvl4pPr marL="1224016" indent="0">
              <a:buNone/>
              <a:defRPr sz="1785"/>
            </a:lvl4pPr>
            <a:lvl5pPr marL="1632021" indent="0">
              <a:buNone/>
              <a:defRPr sz="1785"/>
            </a:lvl5pPr>
            <a:lvl6pPr marL="2040026" indent="0">
              <a:buNone/>
              <a:defRPr sz="1785"/>
            </a:lvl6pPr>
            <a:lvl7pPr marL="2448032" indent="0">
              <a:buNone/>
              <a:defRPr sz="1785"/>
            </a:lvl7pPr>
            <a:lvl8pPr marL="2856037" indent="0">
              <a:buNone/>
              <a:defRPr sz="1785"/>
            </a:lvl8pPr>
            <a:lvl9pPr marL="3264042" indent="0">
              <a:buNone/>
              <a:defRPr sz="1785"/>
            </a:lvl9pPr>
          </a:lstStyle>
          <a:p>
            <a:pPr lvl="0"/>
            <a:endParaRPr lang="zh-CN" altLang="en-US" noProof="0"/>
          </a:p>
        </p:txBody>
      </p:sp>
      <p:sp>
        <p:nvSpPr>
          <p:cNvPr id="4" name="文本占位符 3"/>
          <p:cNvSpPr>
            <a:spLocks noGrp="1"/>
          </p:cNvSpPr>
          <p:nvPr>
            <p:ph type="body" sz="half" idx="2"/>
          </p:nvPr>
        </p:nvSpPr>
        <p:spPr>
          <a:xfrm>
            <a:off x="793535" y="1835944"/>
            <a:ext cx="3715657" cy="3401313"/>
          </a:xfrm>
        </p:spPr>
        <p:txBody>
          <a:bodyPr/>
          <a:lstStyle>
            <a:lvl1pPr marL="0" indent="0">
              <a:buNone/>
              <a:defRPr sz="1428"/>
            </a:lvl1pPr>
            <a:lvl2pPr marL="408005" indent="0">
              <a:buNone/>
              <a:defRPr sz="1249"/>
            </a:lvl2pPr>
            <a:lvl3pPr marL="816011" indent="0">
              <a:buNone/>
              <a:defRPr sz="1071"/>
            </a:lvl3pPr>
            <a:lvl4pPr marL="1224016" indent="0">
              <a:buNone/>
              <a:defRPr sz="892"/>
            </a:lvl4pPr>
            <a:lvl5pPr marL="1632021" indent="0">
              <a:buNone/>
              <a:defRPr sz="892"/>
            </a:lvl5pPr>
            <a:lvl6pPr marL="2040026" indent="0">
              <a:buNone/>
              <a:defRPr sz="892"/>
            </a:lvl6pPr>
            <a:lvl7pPr marL="2448032" indent="0">
              <a:buNone/>
              <a:defRPr sz="892"/>
            </a:lvl7pPr>
            <a:lvl8pPr marL="2856037" indent="0">
              <a:buNone/>
              <a:defRPr sz="892"/>
            </a:lvl8pPr>
            <a:lvl9pPr marL="3264042" indent="0">
              <a:buNone/>
              <a:defRPr sz="892"/>
            </a:lvl9pPr>
          </a:lstStyle>
          <a:p>
            <a:pPr lvl="0"/>
            <a:r>
              <a:rPr lang="zh-CN" altLang="en-US"/>
              <a:t>编辑母版文本样式</a:t>
            </a:r>
          </a:p>
        </p:txBody>
      </p:sp>
      <p:sp>
        <p:nvSpPr>
          <p:cNvPr id="5" name="日期占位符 3"/>
          <p:cNvSpPr>
            <a:spLocks noGrp="1"/>
          </p:cNvSpPr>
          <p:nvPr>
            <p:ph type="dt" sz="half" idx="10"/>
          </p:nvPr>
        </p:nvSpPr>
        <p:spPr/>
        <p:txBody>
          <a:bodyPr/>
          <a:lstStyle>
            <a:lvl1pPr>
              <a:defRPr/>
            </a:lvl1pPr>
          </a:lstStyle>
          <a:p>
            <a:pPr>
              <a:defRPr/>
            </a:pPr>
            <a:fld id="{4B36575F-0C64-4F10-91F4-99EA88014924}" type="datetimeFigureOut">
              <a:rPr lang="zh-CN" altLang="en-US"/>
              <a:pPr>
                <a:defRPr/>
              </a:pPr>
              <a:t>2017/6/26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81601DF-1E6D-468C-A2D5-F088FF1D79D5}" type="slidenum">
              <a:rPr lang="zh-CN" altLang="en-US"/>
              <a:pPr>
                <a:defRPr/>
              </a:pPr>
              <a:t>‹#›</a:t>
            </a:fld>
            <a:endParaRPr lang="zh-CN" altLang="en-US"/>
          </a:p>
        </p:txBody>
      </p:sp>
    </p:spTree>
    <p:extLst>
      <p:ext uri="{BB962C8B-B14F-4D97-AF65-F5344CB8AC3E}">
        <p14:creationId xmlns:p14="http://schemas.microsoft.com/office/powerpoint/2010/main" xmlns="" val="10998707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683238D-FC59-41D2-A172-EE22016E7858}" type="datetimeFigureOut">
              <a:rPr lang="zh-CN" altLang="en-US"/>
              <a:pPr>
                <a:defRPr/>
              </a:pPr>
              <a:t>2017/6/26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4C57837-828E-49B0-A716-C4F5D9141FF8}" type="slidenum">
              <a:rPr lang="zh-CN" altLang="en-US"/>
              <a:pPr>
                <a:defRPr/>
              </a:pPr>
              <a:t>‹#›</a:t>
            </a:fld>
            <a:endParaRPr lang="zh-CN" altLang="en-US"/>
          </a:p>
        </p:txBody>
      </p:sp>
    </p:spTree>
    <p:extLst>
      <p:ext uri="{BB962C8B-B14F-4D97-AF65-F5344CB8AC3E}">
        <p14:creationId xmlns:p14="http://schemas.microsoft.com/office/powerpoint/2010/main" xmlns="" val="27338342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4349" y="325823"/>
            <a:ext cx="2484105" cy="518625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033" y="325823"/>
            <a:ext cx="7308310" cy="518625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3C399EF-F36A-4A2B-96AC-FBDCFCB2A026}" type="datetimeFigureOut">
              <a:rPr lang="zh-CN" altLang="en-US"/>
              <a:pPr>
                <a:defRPr/>
              </a:pPr>
              <a:t>2017/6/26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571B65C-7863-42FB-9F01-6AD45FF6815E}" type="slidenum">
              <a:rPr lang="zh-CN" altLang="en-US"/>
              <a:pPr>
                <a:defRPr/>
              </a:pPr>
              <a:t>‹#›</a:t>
            </a:fld>
            <a:endParaRPr lang="zh-CN" altLang="en-US"/>
          </a:p>
        </p:txBody>
      </p:sp>
    </p:spTree>
    <p:extLst>
      <p:ext uri="{BB962C8B-B14F-4D97-AF65-F5344CB8AC3E}">
        <p14:creationId xmlns:p14="http://schemas.microsoft.com/office/powerpoint/2010/main" xmlns="" val="3119786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99A32D-CBF2-4383-B305-783F1A1D1849}" type="datetimeFigureOut">
              <a:rPr lang="zh-CN" altLang="en-US" smtClean="0"/>
              <a:pPr/>
              <a:t>2017/6/26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336721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535" y="407988"/>
            <a:ext cx="3715656" cy="1427956"/>
          </a:xfrm>
        </p:spPr>
        <p:txBody>
          <a:bodyPr anchor="b"/>
          <a:lstStyle>
            <a:lvl1pPr>
              <a:defRPr sz="4523"/>
            </a:lvl1pPr>
          </a:lstStyle>
          <a:p>
            <a:r>
              <a:rPr lang="zh-CN" altLang="en-US"/>
              <a:t>单击此处编辑母版标题样式</a:t>
            </a:r>
          </a:p>
        </p:txBody>
      </p:sp>
      <p:sp>
        <p:nvSpPr>
          <p:cNvPr id="3" name="内容占位符 2"/>
          <p:cNvSpPr>
            <a:spLocks noGrp="1"/>
          </p:cNvSpPr>
          <p:nvPr>
            <p:ph idx="1"/>
          </p:nvPr>
        </p:nvSpPr>
        <p:spPr>
          <a:xfrm>
            <a:off x="4897710" y="881140"/>
            <a:ext cx="5832247" cy="4349034"/>
          </a:xfrm>
        </p:spPr>
        <p:txBody>
          <a:bodyPr/>
          <a:lstStyle>
            <a:lvl1pPr>
              <a:defRPr sz="4523"/>
            </a:lvl1pPr>
            <a:lvl2pPr>
              <a:defRPr sz="3957"/>
            </a:lvl2pPr>
            <a:lvl3pPr>
              <a:defRPr sz="3392"/>
            </a:lvl3pPr>
            <a:lvl4pPr>
              <a:defRPr sz="2826"/>
            </a:lvl4pPr>
            <a:lvl5pPr>
              <a:defRPr sz="2826"/>
            </a:lvl5pPr>
            <a:lvl6pPr>
              <a:defRPr sz="2826"/>
            </a:lvl6pPr>
            <a:lvl7pPr>
              <a:defRPr sz="2826"/>
            </a:lvl7pPr>
            <a:lvl8pPr>
              <a:defRPr sz="2826"/>
            </a:lvl8pPr>
            <a:lvl9pPr>
              <a:defRPr sz="2826"/>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93535" y="1835947"/>
            <a:ext cx="3715656" cy="3401313"/>
          </a:xfrm>
        </p:spPr>
        <p:txBody>
          <a:bodyPr/>
          <a:lstStyle>
            <a:lvl1pPr marL="0" indent="0">
              <a:buNone/>
              <a:defRPr sz="2262"/>
            </a:lvl1pPr>
            <a:lvl2pPr marL="646134" indent="0">
              <a:buNone/>
              <a:defRPr sz="1978"/>
            </a:lvl2pPr>
            <a:lvl3pPr marL="1292269" indent="0">
              <a:buNone/>
              <a:defRPr sz="1695"/>
            </a:lvl3pPr>
            <a:lvl4pPr marL="1938405" indent="0">
              <a:buNone/>
              <a:defRPr sz="1414"/>
            </a:lvl4pPr>
            <a:lvl5pPr marL="2584540" indent="0">
              <a:buNone/>
              <a:defRPr sz="1414"/>
            </a:lvl5pPr>
            <a:lvl6pPr marL="3230674" indent="0">
              <a:buNone/>
              <a:defRPr sz="1414"/>
            </a:lvl6pPr>
            <a:lvl7pPr marL="3876809" indent="0">
              <a:buNone/>
              <a:defRPr sz="1414"/>
            </a:lvl7pPr>
            <a:lvl8pPr marL="4522943" indent="0">
              <a:buNone/>
              <a:defRPr sz="1414"/>
            </a:lvl8pPr>
            <a:lvl9pPr marL="5169079" indent="0">
              <a:buNone/>
              <a:defRPr sz="1414"/>
            </a:lvl9pPr>
          </a:lstStyle>
          <a:p>
            <a:pPr lvl="0"/>
            <a:r>
              <a:rPr lang="zh-CN" altLang="en-US"/>
              <a:t>编辑母版文本样式</a:t>
            </a:r>
          </a:p>
        </p:txBody>
      </p:sp>
      <p:sp>
        <p:nvSpPr>
          <p:cNvPr id="5" name="日期占位符 4"/>
          <p:cNvSpPr>
            <a:spLocks noGrp="1"/>
          </p:cNvSpPr>
          <p:nvPr>
            <p:ph type="dt" sz="half" idx="10"/>
          </p:nvPr>
        </p:nvSpPr>
        <p:spPr/>
        <p:txBody>
          <a:bodyPr/>
          <a:lstStyle/>
          <a:p>
            <a:fld id="{FB99A32D-CBF2-4383-B305-783F1A1D1849}" type="datetimeFigureOut">
              <a:rPr lang="zh-CN" altLang="en-US" smtClean="0"/>
              <a:pPr/>
              <a:t>2017/6/26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3979320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535" y="407988"/>
            <a:ext cx="3715656" cy="1427956"/>
          </a:xfrm>
        </p:spPr>
        <p:txBody>
          <a:bodyPr anchor="b"/>
          <a:lstStyle>
            <a:lvl1pPr>
              <a:defRPr sz="4523"/>
            </a:lvl1pPr>
          </a:lstStyle>
          <a:p>
            <a:r>
              <a:rPr lang="zh-CN" altLang="en-US"/>
              <a:t>单击此处编辑母版标题样式</a:t>
            </a:r>
          </a:p>
        </p:txBody>
      </p:sp>
      <p:sp>
        <p:nvSpPr>
          <p:cNvPr id="3" name="图片占位符 2"/>
          <p:cNvSpPr>
            <a:spLocks noGrp="1"/>
          </p:cNvSpPr>
          <p:nvPr>
            <p:ph type="pic" idx="1"/>
          </p:nvPr>
        </p:nvSpPr>
        <p:spPr>
          <a:xfrm>
            <a:off x="4897710" y="881140"/>
            <a:ext cx="5832247" cy="4349034"/>
          </a:xfrm>
        </p:spPr>
        <p:txBody>
          <a:bodyPr/>
          <a:lstStyle>
            <a:lvl1pPr marL="0" indent="0">
              <a:buNone/>
              <a:defRPr sz="4523"/>
            </a:lvl1pPr>
            <a:lvl2pPr marL="646134" indent="0">
              <a:buNone/>
              <a:defRPr sz="3957"/>
            </a:lvl2pPr>
            <a:lvl3pPr marL="1292269" indent="0">
              <a:buNone/>
              <a:defRPr sz="3392"/>
            </a:lvl3pPr>
            <a:lvl4pPr marL="1938405" indent="0">
              <a:buNone/>
              <a:defRPr sz="2826"/>
            </a:lvl4pPr>
            <a:lvl5pPr marL="2584540" indent="0">
              <a:buNone/>
              <a:defRPr sz="2826"/>
            </a:lvl5pPr>
            <a:lvl6pPr marL="3230674" indent="0">
              <a:buNone/>
              <a:defRPr sz="2826"/>
            </a:lvl6pPr>
            <a:lvl7pPr marL="3876809" indent="0">
              <a:buNone/>
              <a:defRPr sz="2826"/>
            </a:lvl7pPr>
            <a:lvl8pPr marL="4522943" indent="0">
              <a:buNone/>
              <a:defRPr sz="2826"/>
            </a:lvl8pPr>
            <a:lvl9pPr marL="5169079" indent="0">
              <a:buNone/>
              <a:defRPr sz="2826"/>
            </a:lvl9pPr>
          </a:lstStyle>
          <a:p>
            <a:endParaRPr lang="zh-CN" altLang="en-US"/>
          </a:p>
        </p:txBody>
      </p:sp>
      <p:sp>
        <p:nvSpPr>
          <p:cNvPr id="4" name="文本占位符 3"/>
          <p:cNvSpPr>
            <a:spLocks noGrp="1"/>
          </p:cNvSpPr>
          <p:nvPr>
            <p:ph type="body" sz="half" idx="2"/>
          </p:nvPr>
        </p:nvSpPr>
        <p:spPr>
          <a:xfrm>
            <a:off x="793535" y="1835947"/>
            <a:ext cx="3715656" cy="3401313"/>
          </a:xfrm>
        </p:spPr>
        <p:txBody>
          <a:bodyPr/>
          <a:lstStyle>
            <a:lvl1pPr marL="0" indent="0">
              <a:buNone/>
              <a:defRPr sz="2262"/>
            </a:lvl1pPr>
            <a:lvl2pPr marL="646134" indent="0">
              <a:buNone/>
              <a:defRPr sz="1978"/>
            </a:lvl2pPr>
            <a:lvl3pPr marL="1292269" indent="0">
              <a:buNone/>
              <a:defRPr sz="1695"/>
            </a:lvl3pPr>
            <a:lvl4pPr marL="1938405" indent="0">
              <a:buNone/>
              <a:defRPr sz="1414"/>
            </a:lvl4pPr>
            <a:lvl5pPr marL="2584540" indent="0">
              <a:buNone/>
              <a:defRPr sz="1414"/>
            </a:lvl5pPr>
            <a:lvl6pPr marL="3230674" indent="0">
              <a:buNone/>
              <a:defRPr sz="1414"/>
            </a:lvl6pPr>
            <a:lvl7pPr marL="3876809" indent="0">
              <a:buNone/>
              <a:defRPr sz="1414"/>
            </a:lvl7pPr>
            <a:lvl8pPr marL="4522943" indent="0">
              <a:buNone/>
              <a:defRPr sz="1414"/>
            </a:lvl8pPr>
            <a:lvl9pPr marL="5169079" indent="0">
              <a:buNone/>
              <a:defRPr sz="1414"/>
            </a:lvl9pPr>
          </a:lstStyle>
          <a:p>
            <a:pPr lvl="0"/>
            <a:r>
              <a:rPr lang="zh-CN" altLang="en-US"/>
              <a:t>编辑母版文本样式</a:t>
            </a:r>
          </a:p>
        </p:txBody>
      </p:sp>
      <p:sp>
        <p:nvSpPr>
          <p:cNvPr id="5" name="日期占位符 4"/>
          <p:cNvSpPr>
            <a:spLocks noGrp="1"/>
          </p:cNvSpPr>
          <p:nvPr>
            <p:ph type="dt" sz="half" idx="10"/>
          </p:nvPr>
        </p:nvSpPr>
        <p:spPr/>
        <p:txBody>
          <a:bodyPr/>
          <a:lstStyle/>
          <a:p>
            <a:fld id="{FB99A32D-CBF2-4383-B305-783F1A1D1849}" type="datetimeFigureOut">
              <a:rPr lang="zh-CN" altLang="en-US" smtClean="0"/>
              <a:pPr/>
              <a:t>2017/6/26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3130078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99A32D-CBF2-4383-B305-783F1A1D1849}" type="datetimeFigureOut">
              <a:rPr lang="zh-CN" altLang="en-US" smtClean="0"/>
              <a:pPr/>
              <a:t>2017/6/26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2446188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037" y="325827"/>
            <a:ext cx="9936421" cy="1182881"/>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792037" y="1629120"/>
            <a:ext cx="9936421" cy="388296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034" y="5672165"/>
            <a:ext cx="2592110" cy="325823"/>
          </a:xfrm>
          <a:prstGeom prst="rect">
            <a:avLst/>
          </a:prstGeom>
        </p:spPr>
        <p:txBody>
          <a:bodyPr vert="horz" lIns="91440" tIns="45720" rIns="91440" bIns="45720" rtlCol="0" anchor="ctr"/>
          <a:lstStyle>
            <a:lvl1pPr algn="l">
              <a:defRPr sz="1695">
                <a:solidFill>
                  <a:schemeClr val="tx1">
                    <a:tint val="75000"/>
                  </a:schemeClr>
                </a:solidFill>
              </a:defRPr>
            </a:lvl1pPr>
          </a:lstStyle>
          <a:p>
            <a:fld id="{FB99A32D-CBF2-4383-B305-783F1A1D1849}" type="datetimeFigureOut">
              <a:rPr lang="zh-CN" altLang="en-US" smtClean="0"/>
              <a:pPr/>
              <a:t>2017/6/26</a:t>
            </a:fld>
            <a:endParaRPr lang="zh-CN" altLang="en-US"/>
          </a:p>
        </p:txBody>
      </p:sp>
      <p:sp>
        <p:nvSpPr>
          <p:cNvPr id="5" name="页脚占位符 4"/>
          <p:cNvSpPr>
            <a:spLocks noGrp="1"/>
          </p:cNvSpPr>
          <p:nvPr>
            <p:ph type="ftr" sz="quarter" idx="3"/>
          </p:nvPr>
        </p:nvSpPr>
        <p:spPr>
          <a:xfrm>
            <a:off x="3816163" y="5672165"/>
            <a:ext cx="3888164" cy="325823"/>
          </a:xfrm>
          <a:prstGeom prst="rect">
            <a:avLst/>
          </a:prstGeom>
        </p:spPr>
        <p:txBody>
          <a:bodyPr vert="horz" lIns="91440" tIns="45720" rIns="91440" bIns="45720" rtlCol="0" anchor="ctr"/>
          <a:lstStyle>
            <a:lvl1pPr algn="ctr">
              <a:defRPr sz="169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136345" y="5672165"/>
            <a:ext cx="2592110" cy="325823"/>
          </a:xfrm>
          <a:prstGeom prst="rect">
            <a:avLst/>
          </a:prstGeom>
        </p:spPr>
        <p:txBody>
          <a:bodyPr vert="horz" lIns="91440" tIns="45720" rIns="91440" bIns="45720" rtlCol="0" anchor="ctr"/>
          <a:lstStyle>
            <a:lvl1pPr algn="r">
              <a:defRPr sz="1695">
                <a:solidFill>
                  <a:schemeClr val="tx1">
                    <a:tint val="75000"/>
                  </a:schemeClr>
                </a:solidFill>
              </a:defRPr>
            </a:lvl1p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50592919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l" defTabSz="1292269" rtl="0" eaLnBrk="1" latinLnBrk="0" hangingPunct="1">
        <a:lnSpc>
          <a:spcPct val="90000"/>
        </a:lnSpc>
        <a:spcBef>
          <a:spcPct val="0"/>
        </a:spcBef>
        <a:buNone/>
        <a:defRPr sz="6218" kern="1200">
          <a:solidFill>
            <a:schemeClr val="tx1"/>
          </a:solidFill>
          <a:latin typeface="+mj-lt"/>
          <a:ea typeface="+mj-ea"/>
          <a:cs typeface="+mj-cs"/>
        </a:defRPr>
      </a:lvl1pPr>
    </p:titleStyle>
    <p:bodyStyle>
      <a:lvl1pPr marL="323068" indent="-323068" algn="l" defTabSz="1292269" rtl="0" eaLnBrk="1" latinLnBrk="0" hangingPunct="1">
        <a:lnSpc>
          <a:spcPct val="90000"/>
        </a:lnSpc>
        <a:spcBef>
          <a:spcPts val="1414"/>
        </a:spcBef>
        <a:buFont typeface="Arial" panose="020B0604020202020204" pitchFamily="34" charset="0"/>
        <a:buChar char="•"/>
        <a:defRPr sz="3957" kern="1200">
          <a:solidFill>
            <a:schemeClr val="tx1"/>
          </a:solidFill>
          <a:latin typeface="+mn-lt"/>
          <a:ea typeface="+mn-ea"/>
          <a:cs typeface="+mn-cs"/>
        </a:defRPr>
      </a:lvl1pPr>
      <a:lvl2pPr marL="969203" indent="-323068" algn="l" defTabSz="1292269" rtl="0" eaLnBrk="1" latinLnBrk="0" hangingPunct="1">
        <a:lnSpc>
          <a:spcPct val="90000"/>
        </a:lnSpc>
        <a:spcBef>
          <a:spcPts val="707"/>
        </a:spcBef>
        <a:buFont typeface="Arial" panose="020B0604020202020204" pitchFamily="34" charset="0"/>
        <a:buChar char="•"/>
        <a:defRPr sz="3392" kern="1200">
          <a:solidFill>
            <a:schemeClr val="tx1"/>
          </a:solidFill>
          <a:latin typeface="+mn-lt"/>
          <a:ea typeface="+mn-ea"/>
          <a:cs typeface="+mn-cs"/>
        </a:defRPr>
      </a:lvl2pPr>
      <a:lvl3pPr marL="1615337" indent="-323068" algn="l" defTabSz="1292269" rtl="0" eaLnBrk="1" latinLnBrk="0" hangingPunct="1">
        <a:lnSpc>
          <a:spcPct val="90000"/>
        </a:lnSpc>
        <a:spcBef>
          <a:spcPts val="707"/>
        </a:spcBef>
        <a:buFont typeface="Arial" panose="020B0604020202020204" pitchFamily="34" charset="0"/>
        <a:buChar char="•"/>
        <a:defRPr sz="2826" kern="1200">
          <a:solidFill>
            <a:schemeClr val="tx1"/>
          </a:solidFill>
          <a:latin typeface="+mn-lt"/>
          <a:ea typeface="+mn-ea"/>
          <a:cs typeface="+mn-cs"/>
        </a:defRPr>
      </a:lvl3pPr>
      <a:lvl4pPr marL="2261472" indent="-323068" algn="l" defTabSz="1292269" rtl="0" eaLnBrk="1" latinLnBrk="0" hangingPunct="1">
        <a:lnSpc>
          <a:spcPct val="90000"/>
        </a:lnSpc>
        <a:spcBef>
          <a:spcPts val="707"/>
        </a:spcBef>
        <a:buFont typeface="Arial" panose="020B0604020202020204" pitchFamily="34" charset="0"/>
        <a:buChar char="•"/>
        <a:defRPr sz="2545" kern="1200">
          <a:solidFill>
            <a:schemeClr val="tx1"/>
          </a:solidFill>
          <a:latin typeface="+mn-lt"/>
          <a:ea typeface="+mn-ea"/>
          <a:cs typeface="+mn-cs"/>
        </a:defRPr>
      </a:lvl4pPr>
      <a:lvl5pPr marL="2907606" indent="-323068" algn="l" defTabSz="1292269" rtl="0" eaLnBrk="1" latinLnBrk="0" hangingPunct="1">
        <a:lnSpc>
          <a:spcPct val="90000"/>
        </a:lnSpc>
        <a:spcBef>
          <a:spcPts val="707"/>
        </a:spcBef>
        <a:buFont typeface="Arial" panose="020B0604020202020204" pitchFamily="34" charset="0"/>
        <a:buChar char="•"/>
        <a:defRPr sz="2545" kern="1200">
          <a:solidFill>
            <a:schemeClr val="tx1"/>
          </a:solidFill>
          <a:latin typeface="+mn-lt"/>
          <a:ea typeface="+mn-ea"/>
          <a:cs typeface="+mn-cs"/>
        </a:defRPr>
      </a:lvl5pPr>
      <a:lvl6pPr marL="3553741" indent="-323068" algn="l" defTabSz="1292269" rtl="0" eaLnBrk="1" latinLnBrk="0" hangingPunct="1">
        <a:lnSpc>
          <a:spcPct val="90000"/>
        </a:lnSpc>
        <a:spcBef>
          <a:spcPts val="707"/>
        </a:spcBef>
        <a:buFont typeface="Arial" panose="020B0604020202020204" pitchFamily="34" charset="0"/>
        <a:buChar char="•"/>
        <a:defRPr sz="2545" kern="1200">
          <a:solidFill>
            <a:schemeClr val="tx1"/>
          </a:solidFill>
          <a:latin typeface="+mn-lt"/>
          <a:ea typeface="+mn-ea"/>
          <a:cs typeface="+mn-cs"/>
        </a:defRPr>
      </a:lvl6pPr>
      <a:lvl7pPr marL="4199877" indent="-323068" algn="l" defTabSz="1292269" rtl="0" eaLnBrk="1" latinLnBrk="0" hangingPunct="1">
        <a:lnSpc>
          <a:spcPct val="90000"/>
        </a:lnSpc>
        <a:spcBef>
          <a:spcPts val="707"/>
        </a:spcBef>
        <a:buFont typeface="Arial" panose="020B0604020202020204" pitchFamily="34" charset="0"/>
        <a:buChar char="•"/>
        <a:defRPr sz="2545" kern="1200">
          <a:solidFill>
            <a:schemeClr val="tx1"/>
          </a:solidFill>
          <a:latin typeface="+mn-lt"/>
          <a:ea typeface="+mn-ea"/>
          <a:cs typeface="+mn-cs"/>
        </a:defRPr>
      </a:lvl7pPr>
      <a:lvl8pPr marL="4846011" indent="-323068" algn="l" defTabSz="1292269" rtl="0" eaLnBrk="1" latinLnBrk="0" hangingPunct="1">
        <a:lnSpc>
          <a:spcPct val="90000"/>
        </a:lnSpc>
        <a:spcBef>
          <a:spcPts val="707"/>
        </a:spcBef>
        <a:buFont typeface="Arial" panose="020B0604020202020204" pitchFamily="34" charset="0"/>
        <a:buChar char="•"/>
        <a:defRPr sz="2545" kern="1200">
          <a:solidFill>
            <a:schemeClr val="tx1"/>
          </a:solidFill>
          <a:latin typeface="+mn-lt"/>
          <a:ea typeface="+mn-ea"/>
          <a:cs typeface="+mn-cs"/>
        </a:defRPr>
      </a:lvl8pPr>
      <a:lvl9pPr marL="5492146" indent="-323068" algn="l" defTabSz="1292269" rtl="0" eaLnBrk="1" latinLnBrk="0" hangingPunct="1">
        <a:lnSpc>
          <a:spcPct val="90000"/>
        </a:lnSpc>
        <a:spcBef>
          <a:spcPts val="707"/>
        </a:spcBef>
        <a:buFont typeface="Arial" panose="020B0604020202020204" pitchFamily="34" charset="0"/>
        <a:buChar char="•"/>
        <a:defRPr sz="2545" kern="1200">
          <a:solidFill>
            <a:schemeClr val="tx1"/>
          </a:solidFill>
          <a:latin typeface="+mn-lt"/>
          <a:ea typeface="+mn-ea"/>
          <a:cs typeface="+mn-cs"/>
        </a:defRPr>
      </a:lvl9pPr>
    </p:bodyStyle>
    <p:otherStyle>
      <a:defPPr>
        <a:defRPr lang="zh-CN"/>
      </a:defPPr>
      <a:lvl1pPr marL="0" algn="l" defTabSz="1292269" rtl="0" eaLnBrk="1" latinLnBrk="0" hangingPunct="1">
        <a:defRPr sz="2545" kern="1200">
          <a:solidFill>
            <a:schemeClr val="tx1"/>
          </a:solidFill>
          <a:latin typeface="+mn-lt"/>
          <a:ea typeface="+mn-ea"/>
          <a:cs typeface="+mn-cs"/>
        </a:defRPr>
      </a:lvl1pPr>
      <a:lvl2pPr marL="646134" algn="l" defTabSz="1292269" rtl="0" eaLnBrk="1" latinLnBrk="0" hangingPunct="1">
        <a:defRPr sz="2545" kern="1200">
          <a:solidFill>
            <a:schemeClr val="tx1"/>
          </a:solidFill>
          <a:latin typeface="+mn-lt"/>
          <a:ea typeface="+mn-ea"/>
          <a:cs typeface="+mn-cs"/>
        </a:defRPr>
      </a:lvl2pPr>
      <a:lvl3pPr marL="1292269" algn="l" defTabSz="1292269" rtl="0" eaLnBrk="1" latinLnBrk="0" hangingPunct="1">
        <a:defRPr sz="2545" kern="1200">
          <a:solidFill>
            <a:schemeClr val="tx1"/>
          </a:solidFill>
          <a:latin typeface="+mn-lt"/>
          <a:ea typeface="+mn-ea"/>
          <a:cs typeface="+mn-cs"/>
        </a:defRPr>
      </a:lvl3pPr>
      <a:lvl4pPr marL="1938405" algn="l" defTabSz="1292269" rtl="0" eaLnBrk="1" latinLnBrk="0" hangingPunct="1">
        <a:defRPr sz="2545" kern="1200">
          <a:solidFill>
            <a:schemeClr val="tx1"/>
          </a:solidFill>
          <a:latin typeface="+mn-lt"/>
          <a:ea typeface="+mn-ea"/>
          <a:cs typeface="+mn-cs"/>
        </a:defRPr>
      </a:lvl4pPr>
      <a:lvl5pPr marL="2584540" algn="l" defTabSz="1292269" rtl="0" eaLnBrk="1" latinLnBrk="0" hangingPunct="1">
        <a:defRPr sz="2545" kern="1200">
          <a:solidFill>
            <a:schemeClr val="tx1"/>
          </a:solidFill>
          <a:latin typeface="+mn-lt"/>
          <a:ea typeface="+mn-ea"/>
          <a:cs typeface="+mn-cs"/>
        </a:defRPr>
      </a:lvl5pPr>
      <a:lvl6pPr marL="3230674" algn="l" defTabSz="1292269" rtl="0" eaLnBrk="1" latinLnBrk="0" hangingPunct="1">
        <a:defRPr sz="2545" kern="1200">
          <a:solidFill>
            <a:schemeClr val="tx1"/>
          </a:solidFill>
          <a:latin typeface="+mn-lt"/>
          <a:ea typeface="+mn-ea"/>
          <a:cs typeface="+mn-cs"/>
        </a:defRPr>
      </a:lvl6pPr>
      <a:lvl7pPr marL="3876809" algn="l" defTabSz="1292269" rtl="0" eaLnBrk="1" latinLnBrk="0" hangingPunct="1">
        <a:defRPr sz="2545" kern="1200">
          <a:solidFill>
            <a:schemeClr val="tx1"/>
          </a:solidFill>
          <a:latin typeface="+mn-lt"/>
          <a:ea typeface="+mn-ea"/>
          <a:cs typeface="+mn-cs"/>
        </a:defRPr>
      </a:lvl7pPr>
      <a:lvl8pPr marL="4522943" algn="l" defTabSz="1292269" rtl="0" eaLnBrk="1" latinLnBrk="0" hangingPunct="1">
        <a:defRPr sz="2545" kern="1200">
          <a:solidFill>
            <a:schemeClr val="tx1"/>
          </a:solidFill>
          <a:latin typeface="+mn-lt"/>
          <a:ea typeface="+mn-ea"/>
          <a:cs typeface="+mn-cs"/>
        </a:defRPr>
      </a:lvl8pPr>
      <a:lvl9pPr marL="5169079" algn="l" defTabSz="1292269" rtl="0" eaLnBrk="1" latinLnBrk="0" hangingPunct="1">
        <a:defRPr sz="254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034" y="325824"/>
            <a:ext cx="9936421" cy="118288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92034" y="1629117"/>
            <a:ext cx="9936421" cy="388296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92033" y="5672161"/>
            <a:ext cx="2592110" cy="325823"/>
          </a:xfrm>
          <a:prstGeom prst="rect">
            <a:avLst/>
          </a:prstGeom>
        </p:spPr>
        <p:txBody>
          <a:bodyPr vert="horz" lIns="91440" tIns="45720" rIns="91440" bIns="45720" rtlCol="0" anchor="ctr"/>
          <a:lstStyle>
            <a:lvl1pPr algn="l">
              <a:defRPr sz="1071">
                <a:solidFill>
                  <a:schemeClr val="tx1">
                    <a:tint val="75000"/>
                  </a:schemeClr>
                </a:solidFill>
              </a:defRPr>
            </a:lvl1pPr>
          </a:lstStyle>
          <a:p>
            <a:fld id="{FB99A32D-CBF2-4383-B305-783F1A1D1849}" type="datetimeFigureOut">
              <a:rPr lang="zh-CN" altLang="en-US" smtClean="0"/>
              <a:pPr/>
              <a:t>2017/6/26</a:t>
            </a:fld>
            <a:endParaRPr lang="zh-CN" altLang="en-US"/>
          </a:p>
        </p:txBody>
      </p:sp>
      <p:sp>
        <p:nvSpPr>
          <p:cNvPr id="5" name="Footer Placeholder 4"/>
          <p:cNvSpPr>
            <a:spLocks noGrp="1"/>
          </p:cNvSpPr>
          <p:nvPr>
            <p:ph type="ftr" sz="quarter" idx="3"/>
          </p:nvPr>
        </p:nvSpPr>
        <p:spPr>
          <a:xfrm>
            <a:off x="3816162" y="5672161"/>
            <a:ext cx="3888165" cy="325823"/>
          </a:xfrm>
          <a:prstGeom prst="rect">
            <a:avLst/>
          </a:prstGeom>
        </p:spPr>
        <p:txBody>
          <a:bodyPr vert="horz" lIns="91440" tIns="45720" rIns="91440" bIns="45720" rtlCol="0" anchor="ctr"/>
          <a:lstStyle>
            <a:lvl1pPr algn="ctr">
              <a:defRPr sz="1071">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136345" y="5672161"/>
            <a:ext cx="2592110" cy="325823"/>
          </a:xfrm>
          <a:prstGeom prst="rect">
            <a:avLst/>
          </a:prstGeom>
        </p:spPr>
        <p:txBody>
          <a:bodyPr vert="horz" lIns="91440" tIns="45720" rIns="91440" bIns="45720" rtlCol="0" anchor="ctr"/>
          <a:lstStyle>
            <a:lvl1pPr algn="r">
              <a:defRPr sz="1071">
                <a:solidFill>
                  <a:schemeClr val="tx1">
                    <a:tint val="75000"/>
                  </a:schemeClr>
                </a:solidFill>
              </a:defRPr>
            </a:lvl1pPr>
          </a:lstStyle>
          <a:p>
            <a:fld id="{A33F0E09-20A4-47B6-B120-19281AE0F223}" type="slidenum">
              <a:rPr lang="zh-CN" altLang="en-US" smtClean="0"/>
              <a:pPr/>
              <a:t>‹#›</a:t>
            </a:fld>
            <a:endParaRPr lang="zh-CN" altLang="en-US"/>
          </a:p>
        </p:txBody>
      </p:sp>
    </p:spTree>
    <p:extLst>
      <p:ext uri="{BB962C8B-B14F-4D97-AF65-F5344CB8AC3E}">
        <p14:creationId xmlns:p14="http://schemas.microsoft.com/office/powerpoint/2010/main" xmlns="" val="2202008710"/>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816011" rtl="0" eaLnBrk="1" latinLnBrk="0" hangingPunct="1">
        <a:lnSpc>
          <a:spcPct val="90000"/>
        </a:lnSpc>
        <a:spcBef>
          <a:spcPct val="0"/>
        </a:spcBef>
        <a:buNone/>
        <a:defRPr sz="3927" kern="1200">
          <a:solidFill>
            <a:schemeClr val="tx1"/>
          </a:solidFill>
          <a:latin typeface="+mj-lt"/>
          <a:ea typeface="+mj-ea"/>
          <a:cs typeface="+mj-cs"/>
        </a:defRPr>
      </a:lvl1pPr>
    </p:titleStyle>
    <p:bodyStyle>
      <a:lvl1pPr marL="204003" indent="-204003" algn="l" defTabSz="816011" rtl="0" eaLnBrk="1" latinLnBrk="0" hangingPunct="1">
        <a:lnSpc>
          <a:spcPct val="90000"/>
        </a:lnSpc>
        <a:spcBef>
          <a:spcPts val="892"/>
        </a:spcBef>
        <a:buFont typeface="Arial" panose="020B0604020202020204" pitchFamily="34" charset="0"/>
        <a:buChar char="•"/>
        <a:defRPr sz="2499" kern="1200">
          <a:solidFill>
            <a:schemeClr val="tx1"/>
          </a:solidFill>
          <a:latin typeface="+mn-lt"/>
          <a:ea typeface="+mn-ea"/>
          <a:cs typeface="+mn-cs"/>
        </a:defRPr>
      </a:lvl1pPr>
      <a:lvl2pPr marL="612008" indent="-204003" algn="l" defTabSz="816011" rtl="0" eaLnBrk="1" latinLnBrk="0" hangingPunct="1">
        <a:lnSpc>
          <a:spcPct val="90000"/>
        </a:lnSpc>
        <a:spcBef>
          <a:spcPts val="446"/>
        </a:spcBef>
        <a:buFont typeface="Arial" panose="020B0604020202020204" pitchFamily="34" charset="0"/>
        <a:buChar char="•"/>
        <a:defRPr sz="2142" kern="1200">
          <a:solidFill>
            <a:schemeClr val="tx1"/>
          </a:solidFill>
          <a:latin typeface="+mn-lt"/>
          <a:ea typeface="+mn-ea"/>
          <a:cs typeface="+mn-cs"/>
        </a:defRPr>
      </a:lvl2pPr>
      <a:lvl3pPr marL="1020013" indent="-204003" algn="l" defTabSz="816011" rtl="0" eaLnBrk="1" latinLnBrk="0" hangingPunct="1">
        <a:lnSpc>
          <a:spcPct val="90000"/>
        </a:lnSpc>
        <a:spcBef>
          <a:spcPts val="446"/>
        </a:spcBef>
        <a:buFont typeface="Arial" panose="020B0604020202020204" pitchFamily="34" charset="0"/>
        <a:buChar char="•"/>
        <a:defRPr sz="1785" kern="1200">
          <a:solidFill>
            <a:schemeClr val="tx1"/>
          </a:solidFill>
          <a:latin typeface="+mn-lt"/>
          <a:ea typeface="+mn-ea"/>
          <a:cs typeface="+mn-cs"/>
        </a:defRPr>
      </a:lvl3pPr>
      <a:lvl4pPr marL="1428018"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4pPr>
      <a:lvl5pPr marL="1836024"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5pPr>
      <a:lvl6pPr marL="2244029"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6pPr>
      <a:lvl7pPr marL="2652034"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7pPr>
      <a:lvl8pPr marL="3060040"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8pPr>
      <a:lvl9pPr marL="3468045"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9pPr>
    </p:bodyStyle>
    <p:otherStyle>
      <a:defPPr>
        <a:defRPr lang="en-US"/>
      </a:defPPr>
      <a:lvl1pPr marL="0" algn="l" defTabSz="816011" rtl="0" eaLnBrk="1" latinLnBrk="0" hangingPunct="1">
        <a:defRPr sz="1606" kern="1200">
          <a:solidFill>
            <a:schemeClr val="tx1"/>
          </a:solidFill>
          <a:latin typeface="+mn-lt"/>
          <a:ea typeface="+mn-ea"/>
          <a:cs typeface="+mn-cs"/>
        </a:defRPr>
      </a:lvl1pPr>
      <a:lvl2pPr marL="408005" algn="l" defTabSz="816011" rtl="0" eaLnBrk="1" latinLnBrk="0" hangingPunct="1">
        <a:defRPr sz="1606" kern="1200">
          <a:solidFill>
            <a:schemeClr val="tx1"/>
          </a:solidFill>
          <a:latin typeface="+mn-lt"/>
          <a:ea typeface="+mn-ea"/>
          <a:cs typeface="+mn-cs"/>
        </a:defRPr>
      </a:lvl2pPr>
      <a:lvl3pPr marL="816011" algn="l" defTabSz="816011" rtl="0" eaLnBrk="1" latinLnBrk="0" hangingPunct="1">
        <a:defRPr sz="1606" kern="1200">
          <a:solidFill>
            <a:schemeClr val="tx1"/>
          </a:solidFill>
          <a:latin typeface="+mn-lt"/>
          <a:ea typeface="+mn-ea"/>
          <a:cs typeface="+mn-cs"/>
        </a:defRPr>
      </a:lvl3pPr>
      <a:lvl4pPr marL="1224016" algn="l" defTabSz="816011" rtl="0" eaLnBrk="1" latinLnBrk="0" hangingPunct="1">
        <a:defRPr sz="1606" kern="1200">
          <a:solidFill>
            <a:schemeClr val="tx1"/>
          </a:solidFill>
          <a:latin typeface="+mn-lt"/>
          <a:ea typeface="+mn-ea"/>
          <a:cs typeface="+mn-cs"/>
        </a:defRPr>
      </a:lvl4pPr>
      <a:lvl5pPr marL="1632021" algn="l" defTabSz="816011" rtl="0" eaLnBrk="1" latinLnBrk="0" hangingPunct="1">
        <a:defRPr sz="1606" kern="1200">
          <a:solidFill>
            <a:schemeClr val="tx1"/>
          </a:solidFill>
          <a:latin typeface="+mn-lt"/>
          <a:ea typeface="+mn-ea"/>
          <a:cs typeface="+mn-cs"/>
        </a:defRPr>
      </a:lvl5pPr>
      <a:lvl6pPr marL="2040026" algn="l" defTabSz="816011" rtl="0" eaLnBrk="1" latinLnBrk="0" hangingPunct="1">
        <a:defRPr sz="1606" kern="1200">
          <a:solidFill>
            <a:schemeClr val="tx1"/>
          </a:solidFill>
          <a:latin typeface="+mn-lt"/>
          <a:ea typeface="+mn-ea"/>
          <a:cs typeface="+mn-cs"/>
        </a:defRPr>
      </a:lvl6pPr>
      <a:lvl7pPr marL="2448032" algn="l" defTabSz="816011" rtl="0" eaLnBrk="1" latinLnBrk="0" hangingPunct="1">
        <a:defRPr sz="1606" kern="1200">
          <a:solidFill>
            <a:schemeClr val="tx1"/>
          </a:solidFill>
          <a:latin typeface="+mn-lt"/>
          <a:ea typeface="+mn-ea"/>
          <a:cs typeface="+mn-cs"/>
        </a:defRPr>
      </a:lvl7pPr>
      <a:lvl8pPr marL="2856037" algn="l" defTabSz="816011" rtl="0" eaLnBrk="1" latinLnBrk="0" hangingPunct="1">
        <a:defRPr sz="1606" kern="1200">
          <a:solidFill>
            <a:schemeClr val="tx1"/>
          </a:solidFill>
          <a:latin typeface="+mn-lt"/>
          <a:ea typeface="+mn-ea"/>
          <a:cs typeface="+mn-cs"/>
        </a:defRPr>
      </a:lvl8pPr>
      <a:lvl9pPr marL="3264042" algn="l" defTabSz="816011" rtl="0" eaLnBrk="1" latinLnBrk="0" hangingPunct="1">
        <a:defRPr sz="160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25438"/>
            <a:ext cx="9936162" cy="118268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792163" y="1628775"/>
            <a:ext cx="9936162" cy="388302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163" y="5672138"/>
            <a:ext cx="2592387" cy="325437"/>
          </a:xfrm>
          <a:prstGeom prst="rect">
            <a:avLst/>
          </a:prstGeom>
        </p:spPr>
        <p:txBody>
          <a:bodyPr vert="horz" lIns="91440" tIns="45720" rIns="91440" bIns="45720" rtlCol="0" anchor="ctr"/>
          <a:lstStyle>
            <a:lvl1pPr algn="l">
              <a:defRPr sz="1200">
                <a:solidFill>
                  <a:schemeClr val="tx1">
                    <a:tint val="75000"/>
                  </a:schemeClr>
                </a:solidFill>
              </a:defRPr>
            </a:lvl1pPr>
          </a:lstStyle>
          <a:p>
            <a:fld id="{78EA4469-ABF5-4509-8E6C-35F54DD2A763}" type="datetimeFigureOut">
              <a:rPr lang="zh-CN" altLang="en-US" smtClean="0"/>
              <a:pPr/>
              <a:t>2017/6/26</a:t>
            </a:fld>
            <a:endParaRPr lang="zh-CN" altLang="en-US"/>
          </a:p>
        </p:txBody>
      </p:sp>
      <p:sp>
        <p:nvSpPr>
          <p:cNvPr id="5" name="页脚占位符 4"/>
          <p:cNvSpPr>
            <a:spLocks noGrp="1"/>
          </p:cNvSpPr>
          <p:nvPr>
            <p:ph type="ftr" sz="quarter" idx="3"/>
          </p:nvPr>
        </p:nvSpPr>
        <p:spPr>
          <a:xfrm>
            <a:off x="3816350" y="5672138"/>
            <a:ext cx="3887788" cy="3254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135938" y="5672138"/>
            <a:ext cx="2592387" cy="325437"/>
          </a:xfrm>
          <a:prstGeom prst="rect">
            <a:avLst/>
          </a:prstGeom>
        </p:spPr>
        <p:txBody>
          <a:bodyPr vert="horz" lIns="91440" tIns="45720" rIns="91440" bIns="45720" rtlCol="0" anchor="ctr"/>
          <a:lstStyle>
            <a:lvl1pPr algn="r">
              <a:defRPr sz="1200">
                <a:solidFill>
                  <a:schemeClr val="tx1">
                    <a:tint val="75000"/>
                  </a:schemeClr>
                </a:solidFill>
              </a:defRPr>
            </a:lvl1pPr>
          </a:lstStyle>
          <a:p>
            <a:fld id="{B70360C7-76ED-46EE-B73D-E663B103F084}" type="slidenum">
              <a:rPr lang="zh-CN" altLang="en-US" smtClean="0"/>
              <a:pPr/>
              <a:t>‹#›</a:t>
            </a:fld>
            <a:endParaRPr lang="zh-CN" altLang="en-US"/>
          </a:p>
        </p:txBody>
      </p:sp>
    </p:spTree>
    <p:extLst>
      <p:ext uri="{BB962C8B-B14F-4D97-AF65-F5344CB8AC3E}">
        <p14:creationId xmlns:p14="http://schemas.microsoft.com/office/powerpoint/2010/main" xmlns="" val="3697576569"/>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92034" y="1629117"/>
            <a:ext cx="9936421" cy="388296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92033" y="5672161"/>
            <a:ext cx="2592110" cy="325823"/>
          </a:xfrm>
          <a:prstGeom prst="rect">
            <a:avLst/>
          </a:prstGeom>
        </p:spPr>
        <p:txBody>
          <a:bodyPr vert="horz" lIns="91440" tIns="45720" rIns="91440" bIns="45720" rtlCol="0" anchor="ctr"/>
          <a:lstStyle>
            <a:lvl1pPr algn="l">
              <a:defRPr sz="1071">
                <a:solidFill>
                  <a:schemeClr val="tx1">
                    <a:tint val="75000"/>
                  </a:schemeClr>
                </a:solidFill>
              </a:defRPr>
            </a:lvl1pPr>
          </a:lstStyle>
          <a:p>
            <a:fld id="{FB99A32D-CBF2-4383-B305-783F1A1D1849}" type="datetimeFigureOut">
              <a:rPr lang="zh-CN" altLang="en-US" smtClean="0"/>
              <a:pPr/>
              <a:t>2017/6/26</a:t>
            </a:fld>
            <a:endParaRPr lang="zh-CN" altLang="en-US"/>
          </a:p>
        </p:txBody>
      </p:sp>
      <p:sp>
        <p:nvSpPr>
          <p:cNvPr id="5" name="Footer Placeholder 4"/>
          <p:cNvSpPr>
            <a:spLocks noGrp="1"/>
          </p:cNvSpPr>
          <p:nvPr>
            <p:ph type="ftr" sz="quarter" idx="3"/>
          </p:nvPr>
        </p:nvSpPr>
        <p:spPr>
          <a:xfrm>
            <a:off x="3816162" y="5672161"/>
            <a:ext cx="3888165" cy="325823"/>
          </a:xfrm>
          <a:prstGeom prst="rect">
            <a:avLst/>
          </a:prstGeom>
        </p:spPr>
        <p:txBody>
          <a:bodyPr vert="horz" lIns="91440" tIns="45720" rIns="91440" bIns="45720" rtlCol="0" anchor="ctr"/>
          <a:lstStyle>
            <a:lvl1pPr algn="ctr">
              <a:defRPr sz="1071">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136345" y="5672161"/>
            <a:ext cx="2592110" cy="325823"/>
          </a:xfrm>
          <a:prstGeom prst="rect">
            <a:avLst/>
          </a:prstGeom>
        </p:spPr>
        <p:txBody>
          <a:bodyPr vert="horz" lIns="91440" tIns="45720" rIns="91440" bIns="45720" rtlCol="0" anchor="ctr"/>
          <a:lstStyle>
            <a:lvl1pPr algn="r">
              <a:defRPr sz="1071">
                <a:solidFill>
                  <a:schemeClr val="tx1">
                    <a:tint val="75000"/>
                  </a:schemeClr>
                </a:solidFill>
              </a:defRPr>
            </a:lvl1pPr>
          </a:lstStyle>
          <a:p>
            <a:fld id="{A33F0E09-20A4-47B6-B120-19281AE0F223}" type="slidenum">
              <a:rPr lang="zh-CN" altLang="en-US" smtClean="0"/>
              <a:pPr/>
              <a:t>‹#›</a:t>
            </a:fld>
            <a:endParaRPr lang="zh-CN" altLang="en-US"/>
          </a:p>
        </p:txBody>
      </p:sp>
      <p:cxnSp>
        <p:nvCxnSpPr>
          <p:cNvPr id="8" name="直接连接符 7"/>
          <p:cNvCxnSpPr>
            <a:cxnSpLocks/>
          </p:cNvCxnSpPr>
          <p:nvPr userDrawn="1"/>
        </p:nvCxnSpPr>
        <p:spPr>
          <a:xfrm>
            <a:off x="654876" y="808876"/>
            <a:ext cx="8280000" cy="0"/>
          </a:xfrm>
          <a:prstGeom prst="line">
            <a:avLst/>
          </a:prstGeom>
          <a:ln w="19050">
            <a:gradFill flip="none" rotWithShape="1">
              <a:gsLst>
                <a:gs pos="7208">
                  <a:schemeClr val="accent6">
                    <a:lumMod val="20000"/>
                    <a:lumOff val="80000"/>
                  </a:schemeClr>
                </a:gs>
                <a:gs pos="94000">
                  <a:schemeClr val="accent6">
                    <a:lumMod val="20000"/>
                    <a:lumOff val="80000"/>
                  </a:schemeClr>
                </a:gs>
                <a:gs pos="0">
                  <a:schemeClr val="bg1"/>
                </a:gs>
                <a:gs pos="24000">
                  <a:srgbClr val="2FAB36"/>
                </a:gs>
                <a:gs pos="75000">
                  <a:srgbClr val="2FAB36"/>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rotWithShape="1">
          <a:blip r:embed="rId14" cstate="print">
            <a:extLst>
              <a:ext uri="{28A0092B-C50C-407E-A947-70E740481C1C}">
                <a14:useLocalDpi xmlns:a14="http://schemas.microsoft.com/office/drawing/2010/main" xmlns="" val="0"/>
              </a:ext>
            </a:extLst>
          </a:blip>
          <a:srcRect t="37646" b="32128"/>
          <a:stretch/>
        </p:blipFill>
        <p:spPr>
          <a:xfrm>
            <a:off x="9025128" y="290335"/>
            <a:ext cx="2290278" cy="692260"/>
          </a:xfrm>
          <a:prstGeom prst="rect">
            <a:avLst/>
          </a:prstGeom>
        </p:spPr>
      </p:pic>
    </p:spTree>
    <p:extLst>
      <p:ext uri="{BB962C8B-B14F-4D97-AF65-F5344CB8AC3E}">
        <p14:creationId xmlns:p14="http://schemas.microsoft.com/office/powerpoint/2010/main" xmlns="" val="574836289"/>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660" r:id="rId12"/>
  </p:sldLayoutIdLst>
  <p:txStyles>
    <p:titleStyle>
      <a:lvl1pPr algn="l" defTabSz="816011" rtl="0" eaLnBrk="1" latinLnBrk="0" hangingPunct="1">
        <a:lnSpc>
          <a:spcPct val="90000"/>
        </a:lnSpc>
        <a:spcBef>
          <a:spcPct val="0"/>
        </a:spcBef>
        <a:buNone/>
        <a:defRPr sz="3927" kern="1200">
          <a:solidFill>
            <a:schemeClr val="tx1"/>
          </a:solidFill>
          <a:latin typeface="+mj-lt"/>
          <a:ea typeface="+mj-ea"/>
          <a:cs typeface="+mj-cs"/>
        </a:defRPr>
      </a:lvl1pPr>
    </p:titleStyle>
    <p:bodyStyle>
      <a:lvl1pPr marL="204003" indent="-204003" algn="l" defTabSz="816011" rtl="0" eaLnBrk="1" latinLnBrk="0" hangingPunct="1">
        <a:lnSpc>
          <a:spcPct val="90000"/>
        </a:lnSpc>
        <a:spcBef>
          <a:spcPts val="892"/>
        </a:spcBef>
        <a:buFont typeface="Arial" panose="020B0604020202020204" pitchFamily="34" charset="0"/>
        <a:buChar char="•"/>
        <a:defRPr sz="2499" kern="1200">
          <a:solidFill>
            <a:schemeClr val="tx1"/>
          </a:solidFill>
          <a:latin typeface="+mn-lt"/>
          <a:ea typeface="+mn-ea"/>
          <a:cs typeface="+mn-cs"/>
        </a:defRPr>
      </a:lvl1pPr>
      <a:lvl2pPr marL="612008" indent="-204003" algn="l" defTabSz="816011" rtl="0" eaLnBrk="1" latinLnBrk="0" hangingPunct="1">
        <a:lnSpc>
          <a:spcPct val="90000"/>
        </a:lnSpc>
        <a:spcBef>
          <a:spcPts val="446"/>
        </a:spcBef>
        <a:buFont typeface="Arial" panose="020B0604020202020204" pitchFamily="34" charset="0"/>
        <a:buChar char="•"/>
        <a:defRPr sz="2142" kern="1200">
          <a:solidFill>
            <a:schemeClr val="tx1"/>
          </a:solidFill>
          <a:latin typeface="+mn-lt"/>
          <a:ea typeface="+mn-ea"/>
          <a:cs typeface="+mn-cs"/>
        </a:defRPr>
      </a:lvl2pPr>
      <a:lvl3pPr marL="1020013" indent="-204003" algn="l" defTabSz="816011" rtl="0" eaLnBrk="1" latinLnBrk="0" hangingPunct="1">
        <a:lnSpc>
          <a:spcPct val="90000"/>
        </a:lnSpc>
        <a:spcBef>
          <a:spcPts val="446"/>
        </a:spcBef>
        <a:buFont typeface="Arial" panose="020B0604020202020204" pitchFamily="34" charset="0"/>
        <a:buChar char="•"/>
        <a:defRPr sz="1785" kern="1200">
          <a:solidFill>
            <a:schemeClr val="tx1"/>
          </a:solidFill>
          <a:latin typeface="+mn-lt"/>
          <a:ea typeface="+mn-ea"/>
          <a:cs typeface="+mn-cs"/>
        </a:defRPr>
      </a:lvl3pPr>
      <a:lvl4pPr marL="1428018"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4pPr>
      <a:lvl5pPr marL="1836024"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5pPr>
      <a:lvl6pPr marL="2244029"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6pPr>
      <a:lvl7pPr marL="2652034"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7pPr>
      <a:lvl8pPr marL="3060040"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8pPr>
      <a:lvl9pPr marL="3468045"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9pPr>
    </p:bodyStyle>
    <p:otherStyle>
      <a:defPPr>
        <a:defRPr lang="en-US"/>
      </a:defPPr>
      <a:lvl1pPr marL="0" algn="l" defTabSz="816011" rtl="0" eaLnBrk="1" latinLnBrk="0" hangingPunct="1">
        <a:defRPr sz="1606" kern="1200">
          <a:solidFill>
            <a:schemeClr val="tx1"/>
          </a:solidFill>
          <a:latin typeface="+mn-lt"/>
          <a:ea typeface="+mn-ea"/>
          <a:cs typeface="+mn-cs"/>
        </a:defRPr>
      </a:lvl1pPr>
      <a:lvl2pPr marL="408005" algn="l" defTabSz="816011" rtl="0" eaLnBrk="1" latinLnBrk="0" hangingPunct="1">
        <a:defRPr sz="1606" kern="1200">
          <a:solidFill>
            <a:schemeClr val="tx1"/>
          </a:solidFill>
          <a:latin typeface="+mn-lt"/>
          <a:ea typeface="+mn-ea"/>
          <a:cs typeface="+mn-cs"/>
        </a:defRPr>
      </a:lvl2pPr>
      <a:lvl3pPr marL="816011" algn="l" defTabSz="816011" rtl="0" eaLnBrk="1" latinLnBrk="0" hangingPunct="1">
        <a:defRPr sz="1606" kern="1200">
          <a:solidFill>
            <a:schemeClr val="tx1"/>
          </a:solidFill>
          <a:latin typeface="+mn-lt"/>
          <a:ea typeface="+mn-ea"/>
          <a:cs typeface="+mn-cs"/>
        </a:defRPr>
      </a:lvl3pPr>
      <a:lvl4pPr marL="1224016" algn="l" defTabSz="816011" rtl="0" eaLnBrk="1" latinLnBrk="0" hangingPunct="1">
        <a:defRPr sz="1606" kern="1200">
          <a:solidFill>
            <a:schemeClr val="tx1"/>
          </a:solidFill>
          <a:latin typeface="+mn-lt"/>
          <a:ea typeface="+mn-ea"/>
          <a:cs typeface="+mn-cs"/>
        </a:defRPr>
      </a:lvl4pPr>
      <a:lvl5pPr marL="1632021" algn="l" defTabSz="816011" rtl="0" eaLnBrk="1" latinLnBrk="0" hangingPunct="1">
        <a:defRPr sz="1606" kern="1200">
          <a:solidFill>
            <a:schemeClr val="tx1"/>
          </a:solidFill>
          <a:latin typeface="+mn-lt"/>
          <a:ea typeface="+mn-ea"/>
          <a:cs typeface="+mn-cs"/>
        </a:defRPr>
      </a:lvl5pPr>
      <a:lvl6pPr marL="2040026" algn="l" defTabSz="816011" rtl="0" eaLnBrk="1" latinLnBrk="0" hangingPunct="1">
        <a:defRPr sz="1606" kern="1200">
          <a:solidFill>
            <a:schemeClr val="tx1"/>
          </a:solidFill>
          <a:latin typeface="+mn-lt"/>
          <a:ea typeface="+mn-ea"/>
          <a:cs typeface="+mn-cs"/>
        </a:defRPr>
      </a:lvl6pPr>
      <a:lvl7pPr marL="2448032" algn="l" defTabSz="816011" rtl="0" eaLnBrk="1" latinLnBrk="0" hangingPunct="1">
        <a:defRPr sz="1606" kern="1200">
          <a:solidFill>
            <a:schemeClr val="tx1"/>
          </a:solidFill>
          <a:latin typeface="+mn-lt"/>
          <a:ea typeface="+mn-ea"/>
          <a:cs typeface="+mn-cs"/>
        </a:defRPr>
      </a:lvl7pPr>
      <a:lvl8pPr marL="2856037" algn="l" defTabSz="816011" rtl="0" eaLnBrk="1" latinLnBrk="0" hangingPunct="1">
        <a:defRPr sz="1606" kern="1200">
          <a:solidFill>
            <a:schemeClr val="tx1"/>
          </a:solidFill>
          <a:latin typeface="+mn-lt"/>
          <a:ea typeface="+mn-ea"/>
          <a:cs typeface="+mn-cs"/>
        </a:defRPr>
      </a:lvl8pPr>
      <a:lvl9pPr marL="3264042" algn="l" defTabSz="816011" rtl="0" eaLnBrk="1" latinLnBrk="0" hangingPunct="1">
        <a:defRPr sz="160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25438"/>
            <a:ext cx="9936162" cy="118268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792163" y="1628775"/>
            <a:ext cx="9936162" cy="388302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163" y="5672138"/>
            <a:ext cx="2592387" cy="325437"/>
          </a:xfrm>
          <a:prstGeom prst="rect">
            <a:avLst/>
          </a:prstGeom>
        </p:spPr>
        <p:txBody>
          <a:bodyPr vert="horz" lIns="91440" tIns="45720" rIns="91440" bIns="45720" rtlCol="0" anchor="ctr"/>
          <a:lstStyle>
            <a:lvl1pPr algn="l" defTabSz="968258" eaLnBrk="1" fontAlgn="auto" hangingPunct="1">
              <a:spcBef>
                <a:spcPts val="0"/>
              </a:spcBef>
              <a:spcAft>
                <a:spcPts val="0"/>
              </a:spcAft>
              <a:defRPr sz="1071" smtClean="0">
                <a:solidFill>
                  <a:schemeClr val="tx1">
                    <a:tint val="75000"/>
                  </a:schemeClr>
                </a:solidFill>
                <a:latin typeface="+mn-lt"/>
                <a:ea typeface="+mn-ea"/>
              </a:defRPr>
            </a:lvl1pPr>
          </a:lstStyle>
          <a:p>
            <a:pPr>
              <a:defRPr/>
            </a:pPr>
            <a:fld id="{2D5A4228-FF71-4E39-A6E1-FD9B22002BDC}" type="datetimeFigureOut">
              <a:rPr lang="zh-CN" altLang="en-US"/>
              <a:pPr>
                <a:defRPr/>
              </a:pPr>
              <a:t>2017/6/26</a:t>
            </a:fld>
            <a:endParaRPr lang="zh-CN" altLang="en-US"/>
          </a:p>
        </p:txBody>
      </p:sp>
      <p:sp>
        <p:nvSpPr>
          <p:cNvPr id="5" name="页脚占位符 4"/>
          <p:cNvSpPr>
            <a:spLocks noGrp="1"/>
          </p:cNvSpPr>
          <p:nvPr>
            <p:ph type="ftr" sz="quarter" idx="3"/>
          </p:nvPr>
        </p:nvSpPr>
        <p:spPr>
          <a:xfrm>
            <a:off x="3816350" y="5672138"/>
            <a:ext cx="3887788" cy="325437"/>
          </a:xfrm>
          <a:prstGeom prst="rect">
            <a:avLst/>
          </a:prstGeom>
        </p:spPr>
        <p:txBody>
          <a:bodyPr vert="horz" lIns="91440" tIns="45720" rIns="91440" bIns="45720" rtlCol="0" anchor="ctr"/>
          <a:lstStyle>
            <a:lvl1pPr algn="ctr" defTabSz="968258" eaLnBrk="1" fontAlgn="auto" hangingPunct="1">
              <a:spcBef>
                <a:spcPts val="0"/>
              </a:spcBef>
              <a:spcAft>
                <a:spcPts val="0"/>
              </a:spcAft>
              <a:defRPr sz="1071">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135938" y="5672138"/>
            <a:ext cx="2592387" cy="325437"/>
          </a:xfrm>
          <a:prstGeom prst="rect">
            <a:avLst/>
          </a:prstGeom>
        </p:spPr>
        <p:txBody>
          <a:bodyPr vert="horz" lIns="91440" tIns="45720" rIns="91440" bIns="45720" rtlCol="0" anchor="ctr"/>
          <a:lstStyle>
            <a:lvl1pPr algn="r" defTabSz="968258" eaLnBrk="1" fontAlgn="auto" hangingPunct="1">
              <a:spcBef>
                <a:spcPts val="0"/>
              </a:spcBef>
              <a:spcAft>
                <a:spcPts val="0"/>
              </a:spcAft>
              <a:defRPr sz="1071" smtClean="0">
                <a:solidFill>
                  <a:schemeClr val="tx1">
                    <a:tint val="75000"/>
                  </a:schemeClr>
                </a:solidFill>
                <a:latin typeface="+mn-lt"/>
                <a:ea typeface="+mn-ea"/>
              </a:defRPr>
            </a:lvl1pPr>
          </a:lstStyle>
          <a:p>
            <a:pPr>
              <a:defRPr/>
            </a:pPr>
            <a:fld id="{25D1BE20-5A39-414B-8C46-BE7C897F7741}" type="slidenum">
              <a:rPr lang="zh-CN" altLang="en-US"/>
              <a:pPr>
                <a:defRPr/>
              </a:pPr>
              <a:t>‹#›</a:t>
            </a:fld>
            <a:endParaRPr lang="zh-CN" altLang="en-US"/>
          </a:p>
        </p:txBody>
      </p:sp>
    </p:spTree>
    <p:extLst>
      <p:ext uri="{BB962C8B-B14F-4D97-AF65-F5344CB8AC3E}">
        <p14:creationId xmlns:p14="http://schemas.microsoft.com/office/powerpoint/2010/main" xmlns="" val="1467653598"/>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815975" rtl="0" fontAlgn="base">
        <a:lnSpc>
          <a:spcPct val="90000"/>
        </a:lnSpc>
        <a:spcBef>
          <a:spcPct val="0"/>
        </a:spcBef>
        <a:spcAft>
          <a:spcPct val="0"/>
        </a:spcAft>
        <a:defRPr sz="3900" kern="1200">
          <a:solidFill>
            <a:schemeClr val="tx1"/>
          </a:solidFill>
          <a:latin typeface="+mj-lt"/>
          <a:ea typeface="+mj-ea"/>
          <a:cs typeface="+mj-cs"/>
        </a:defRPr>
      </a:lvl1pPr>
      <a:lvl2pPr algn="l" defTabSz="815975" rtl="0" fontAlgn="base">
        <a:lnSpc>
          <a:spcPct val="90000"/>
        </a:lnSpc>
        <a:spcBef>
          <a:spcPct val="0"/>
        </a:spcBef>
        <a:spcAft>
          <a:spcPct val="0"/>
        </a:spcAft>
        <a:defRPr sz="3900">
          <a:solidFill>
            <a:schemeClr val="tx1"/>
          </a:solidFill>
          <a:latin typeface="等线 Light" panose="02010600030101010101" pitchFamily="2" charset="-122"/>
          <a:ea typeface="等线 Light" panose="02010600030101010101" pitchFamily="2" charset="-122"/>
        </a:defRPr>
      </a:lvl2pPr>
      <a:lvl3pPr algn="l" defTabSz="815975" rtl="0" fontAlgn="base">
        <a:lnSpc>
          <a:spcPct val="90000"/>
        </a:lnSpc>
        <a:spcBef>
          <a:spcPct val="0"/>
        </a:spcBef>
        <a:spcAft>
          <a:spcPct val="0"/>
        </a:spcAft>
        <a:defRPr sz="3900">
          <a:solidFill>
            <a:schemeClr val="tx1"/>
          </a:solidFill>
          <a:latin typeface="等线 Light" panose="02010600030101010101" pitchFamily="2" charset="-122"/>
          <a:ea typeface="等线 Light" panose="02010600030101010101" pitchFamily="2" charset="-122"/>
        </a:defRPr>
      </a:lvl3pPr>
      <a:lvl4pPr algn="l" defTabSz="815975" rtl="0" fontAlgn="base">
        <a:lnSpc>
          <a:spcPct val="90000"/>
        </a:lnSpc>
        <a:spcBef>
          <a:spcPct val="0"/>
        </a:spcBef>
        <a:spcAft>
          <a:spcPct val="0"/>
        </a:spcAft>
        <a:defRPr sz="3900">
          <a:solidFill>
            <a:schemeClr val="tx1"/>
          </a:solidFill>
          <a:latin typeface="等线 Light" panose="02010600030101010101" pitchFamily="2" charset="-122"/>
          <a:ea typeface="等线 Light" panose="02010600030101010101" pitchFamily="2" charset="-122"/>
        </a:defRPr>
      </a:lvl4pPr>
      <a:lvl5pPr algn="l" defTabSz="815975" rtl="0" fontAlgn="base">
        <a:lnSpc>
          <a:spcPct val="90000"/>
        </a:lnSpc>
        <a:spcBef>
          <a:spcPct val="0"/>
        </a:spcBef>
        <a:spcAft>
          <a:spcPct val="0"/>
        </a:spcAft>
        <a:defRPr sz="3900">
          <a:solidFill>
            <a:schemeClr val="tx1"/>
          </a:solidFill>
          <a:latin typeface="等线 Light" panose="02010600030101010101" pitchFamily="2" charset="-122"/>
          <a:ea typeface="等线 Light" panose="02010600030101010101" pitchFamily="2" charset="-122"/>
        </a:defRPr>
      </a:lvl5pPr>
      <a:lvl6pPr marL="457200" algn="l" defTabSz="815975" rtl="0" fontAlgn="base">
        <a:lnSpc>
          <a:spcPct val="90000"/>
        </a:lnSpc>
        <a:spcBef>
          <a:spcPct val="0"/>
        </a:spcBef>
        <a:spcAft>
          <a:spcPct val="0"/>
        </a:spcAft>
        <a:defRPr sz="3900">
          <a:solidFill>
            <a:schemeClr val="tx1"/>
          </a:solidFill>
          <a:latin typeface="等线 Light" panose="02010600030101010101" pitchFamily="2" charset="-122"/>
          <a:ea typeface="等线 Light" panose="02010600030101010101" pitchFamily="2" charset="-122"/>
        </a:defRPr>
      </a:lvl6pPr>
      <a:lvl7pPr marL="914400" algn="l" defTabSz="815975" rtl="0" fontAlgn="base">
        <a:lnSpc>
          <a:spcPct val="90000"/>
        </a:lnSpc>
        <a:spcBef>
          <a:spcPct val="0"/>
        </a:spcBef>
        <a:spcAft>
          <a:spcPct val="0"/>
        </a:spcAft>
        <a:defRPr sz="3900">
          <a:solidFill>
            <a:schemeClr val="tx1"/>
          </a:solidFill>
          <a:latin typeface="等线 Light" panose="02010600030101010101" pitchFamily="2" charset="-122"/>
          <a:ea typeface="等线 Light" panose="02010600030101010101" pitchFamily="2" charset="-122"/>
        </a:defRPr>
      </a:lvl7pPr>
      <a:lvl8pPr marL="1371600" algn="l" defTabSz="815975" rtl="0" fontAlgn="base">
        <a:lnSpc>
          <a:spcPct val="90000"/>
        </a:lnSpc>
        <a:spcBef>
          <a:spcPct val="0"/>
        </a:spcBef>
        <a:spcAft>
          <a:spcPct val="0"/>
        </a:spcAft>
        <a:defRPr sz="3900">
          <a:solidFill>
            <a:schemeClr val="tx1"/>
          </a:solidFill>
          <a:latin typeface="等线 Light" panose="02010600030101010101" pitchFamily="2" charset="-122"/>
          <a:ea typeface="等线 Light" panose="02010600030101010101" pitchFamily="2" charset="-122"/>
        </a:defRPr>
      </a:lvl8pPr>
      <a:lvl9pPr marL="1828800" algn="l" defTabSz="815975" rtl="0" fontAlgn="base">
        <a:lnSpc>
          <a:spcPct val="90000"/>
        </a:lnSpc>
        <a:spcBef>
          <a:spcPct val="0"/>
        </a:spcBef>
        <a:spcAft>
          <a:spcPct val="0"/>
        </a:spcAft>
        <a:defRPr sz="3900">
          <a:solidFill>
            <a:schemeClr val="tx1"/>
          </a:solidFill>
          <a:latin typeface="等线 Light" panose="02010600030101010101" pitchFamily="2" charset="-122"/>
          <a:ea typeface="等线 Light" panose="02010600030101010101" pitchFamily="2" charset="-122"/>
        </a:defRPr>
      </a:lvl9pPr>
    </p:titleStyle>
    <p:bodyStyle>
      <a:lvl1pPr marL="203200" indent="-203200" algn="l" defTabSz="815975" rtl="0" fontAlgn="base">
        <a:lnSpc>
          <a:spcPct val="90000"/>
        </a:lnSpc>
        <a:spcBef>
          <a:spcPts val="888"/>
        </a:spcBef>
        <a:spcAft>
          <a:spcPct val="0"/>
        </a:spcAft>
        <a:buFont typeface="Arial" panose="020B0604020202020204" pitchFamily="34" charset="0"/>
        <a:buChar char="•"/>
        <a:defRPr sz="2400" kern="1200">
          <a:solidFill>
            <a:schemeClr val="tx1"/>
          </a:solidFill>
          <a:latin typeface="+mn-lt"/>
          <a:ea typeface="+mn-ea"/>
          <a:cs typeface="+mn-cs"/>
        </a:defRPr>
      </a:lvl1pPr>
      <a:lvl2pPr marL="611188" indent="-203200" algn="l" defTabSz="815975" rtl="0" fontAlgn="base">
        <a:lnSpc>
          <a:spcPct val="90000"/>
        </a:lnSpc>
        <a:spcBef>
          <a:spcPts val="450"/>
        </a:spcBef>
        <a:spcAft>
          <a:spcPct val="0"/>
        </a:spcAft>
        <a:buFont typeface="Arial" panose="020B0604020202020204" pitchFamily="34" charset="0"/>
        <a:buChar char="•"/>
        <a:defRPr sz="2100" kern="1200">
          <a:solidFill>
            <a:schemeClr val="tx1"/>
          </a:solidFill>
          <a:latin typeface="+mn-lt"/>
          <a:ea typeface="+mn-ea"/>
          <a:cs typeface="+mn-cs"/>
        </a:defRPr>
      </a:lvl2pPr>
      <a:lvl3pPr marL="1019175" indent="-203200" algn="l" defTabSz="815975" rtl="0" fontAlgn="base">
        <a:lnSpc>
          <a:spcPct val="90000"/>
        </a:lnSpc>
        <a:spcBef>
          <a:spcPts val="450"/>
        </a:spcBef>
        <a:spcAft>
          <a:spcPct val="0"/>
        </a:spcAft>
        <a:buFont typeface="Arial" panose="020B0604020202020204" pitchFamily="34" charset="0"/>
        <a:buChar char="•"/>
        <a:defRPr sz="1700" kern="1200">
          <a:solidFill>
            <a:schemeClr val="tx1"/>
          </a:solidFill>
          <a:latin typeface="+mn-lt"/>
          <a:ea typeface="+mn-ea"/>
          <a:cs typeface="+mn-cs"/>
        </a:defRPr>
      </a:lvl3pPr>
      <a:lvl4pPr marL="1427163" indent="-203200" algn="l" defTabSz="815975" rtl="0" fontAlgn="base">
        <a:lnSpc>
          <a:spcPct val="90000"/>
        </a:lnSpc>
        <a:spcBef>
          <a:spcPts val="450"/>
        </a:spcBef>
        <a:spcAft>
          <a:spcPct val="0"/>
        </a:spcAft>
        <a:buFont typeface="Arial" panose="020B0604020202020204" pitchFamily="34" charset="0"/>
        <a:buChar char="•"/>
        <a:defRPr sz="1600" kern="1200">
          <a:solidFill>
            <a:schemeClr val="tx1"/>
          </a:solidFill>
          <a:latin typeface="+mn-lt"/>
          <a:ea typeface="+mn-ea"/>
          <a:cs typeface="+mn-cs"/>
        </a:defRPr>
      </a:lvl4pPr>
      <a:lvl5pPr marL="1835150" indent="-203200" algn="l" defTabSz="815975" rtl="0" fontAlgn="base">
        <a:lnSpc>
          <a:spcPct val="90000"/>
        </a:lnSpc>
        <a:spcBef>
          <a:spcPts val="450"/>
        </a:spcBef>
        <a:spcAft>
          <a:spcPct val="0"/>
        </a:spcAft>
        <a:buFont typeface="Arial" panose="020B0604020202020204" pitchFamily="34" charset="0"/>
        <a:buChar char="•"/>
        <a:defRPr sz="1600" kern="1200">
          <a:solidFill>
            <a:schemeClr val="tx1"/>
          </a:solidFill>
          <a:latin typeface="+mn-lt"/>
          <a:ea typeface="+mn-ea"/>
          <a:cs typeface="+mn-cs"/>
        </a:defRPr>
      </a:lvl5pPr>
      <a:lvl6pPr marL="2244029"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6pPr>
      <a:lvl7pPr marL="2652034"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7pPr>
      <a:lvl8pPr marL="3060040"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8pPr>
      <a:lvl9pPr marL="3468045"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9pPr>
    </p:bodyStyle>
    <p:otherStyle>
      <a:defPPr>
        <a:defRPr lang="zh-CN"/>
      </a:defPPr>
      <a:lvl1pPr marL="0" algn="l" defTabSz="816011" rtl="0" eaLnBrk="1" latinLnBrk="0" hangingPunct="1">
        <a:defRPr sz="1606" kern="1200">
          <a:solidFill>
            <a:schemeClr val="tx1"/>
          </a:solidFill>
          <a:latin typeface="+mn-lt"/>
          <a:ea typeface="+mn-ea"/>
          <a:cs typeface="+mn-cs"/>
        </a:defRPr>
      </a:lvl1pPr>
      <a:lvl2pPr marL="408005" algn="l" defTabSz="816011" rtl="0" eaLnBrk="1" latinLnBrk="0" hangingPunct="1">
        <a:defRPr sz="1606" kern="1200">
          <a:solidFill>
            <a:schemeClr val="tx1"/>
          </a:solidFill>
          <a:latin typeface="+mn-lt"/>
          <a:ea typeface="+mn-ea"/>
          <a:cs typeface="+mn-cs"/>
        </a:defRPr>
      </a:lvl2pPr>
      <a:lvl3pPr marL="816011" algn="l" defTabSz="816011" rtl="0" eaLnBrk="1" latinLnBrk="0" hangingPunct="1">
        <a:defRPr sz="1606" kern="1200">
          <a:solidFill>
            <a:schemeClr val="tx1"/>
          </a:solidFill>
          <a:latin typeface="+mn-lt"/>
          <a:ea typeface="+mn-ea"/>
          <a:cs typeface="+mn-cs"/>
        </a:defRPr>
      </a:lvl3pPr>
      <a:lvl4pPr marL="1224016" algn="l" defTabSz="816011" rtl="0" eaLnBrk="1" latinLnBrk="0" hangingPunct="1">
        <a:defRPr sz="1606" kern="1200">
          <a:solidFill>
            <a:schemeClr val="tx1"/>
          </a:solidFill>
          <a:latin typeface="+mn-lt"/>
          <a:ea typeface="+mn-ea"/>
          <a:cs typeface="+mn-cs"/>
        </a:defRPr>
      </a:lvl4pPr>
      <a:lvl5pPr marL="1632021" algn="l" defTabSz="816011" rtl="0" eaLnBrk="1" latinLnBrk="0" hangingPunct="1">
        <a:defRPr sz="1606" kern="1200">
          <a:solidFill>
            <a:schemeClr val="tx1"/>
          </a:solidFill>
          <a:latin typeface="+mn-lt"/>
          <a:ea typeface="+mn-ea"/>
          <a:cs typeface="+mn-cs"/>
        </a:defRPr>
      </a:lvl5pPr>
      <a:lvl6pPr marL="2040026" algn="l" defTabSz="816011" rtl="0" eaLnBrk="1" latinLnBrk="0" hangingPunct="1">
        <a:defRPr sz="1606" kern="1200">
          <a:solidFill>
            <a:schemeClr val="tx1"/>
          </a:solidFill>
          <a:latin typeface="+mn-lt"/>
          <a:ea typeface="+mn-ea"/>
          <a:cs typeface="+mn-cs"/>
        </a:defRPr>
      </a:lvl6pPr>
      <a:lvl7pPr marL="2448032" algn="l" defTabSz="816011" rtl="0" eaLnBrk="1" latinLnBrk="0" hangingPunct="1">
        <a:defRPr sz="1606" kern="1200">
          <a:solidFill>
            <a:schemeClr val="tx1"/>
          </a:solidFill>
          <a:latin typeface="+mn-lt"/>
          <a:ea typeface="+mn-ea"/>
          <a:cs typeface="+mn-cs"/>
        </a:defRPr>
      </a:lvl7pPr>
      <a:lvl8pPr marL="2856037" algn="l" defTabSz="816011" rtl="0" eaLnBrk="1" latinLnBrk="0" hangingPunct="1">
        <a:defRPr sz="1606" kern="1200">
          <a:solidFill>
            <a:schemeClr val="tx1"/>
          </a:solidFill>
          <a:latin typeface="+mn-lt"/>
          <a:ea typeface="+mn-ea"/>
          <a:cs typeface="+mn-cs"/>
        </a:defRPr>
      </a:lvl8pPr>
      <a:lvl9pPr marL="3264042" algn="l" defTabSz="816011" rtl="0" eaLnBrk="1" latinLnBrk="0" hangingPunct="1">
        <a:defRPr sz="16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3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983755" y="2712972"/>
            <a:ext cx="6327496" cy="979303"/>
          </a:xfrm>
          <a:prstGeom prst="rect">
            <a:avLst/>
          </a:prstGeom>
        </p:spPr>
        <p:txBody>
          <a:bodyPr vert="horz" lIns="91440" tIns="45720" rIns="91440" bIns="45720" rtlCol="0" anchor="ctr">
            <a:normAutofit fontScale="97500"/>
          </a:bodyPr>
          <a:lstStyle>
            <a:lvl1pPr algn="l" defTabSz="816011" rtl="0" eaLnBrk="1" latinLnBrk="0" hangingPunct="1">
              <a:lnSpc>
                <a:spcPct val="90000"/>
              </a:lnSpc>
              <a:spcBef>
                <a:spcPct val="0"/>
              </a:spcBef>
              <a:buNone/>
              <a:defRPr sz="3927" kern="1200">
                <a:solidFill>
                  <a:schemeClr val="tx1"/>
                </a:solidFill>
                <a:latin typeface="+mj-lt"/>
                <a:ea typeface="+mj-ea"/>
                <a:cs typeface="+mj-cs"/>
              </a:defRPr>
            </a:lvl1pPr>
          </a:lstStyle>
          <a:p>
            <a:pPr algn="ctr"/>
            <a:r>
              <a:rPr lang="en-US" altLang="zh-CN" sz="4000" dirty="0" smtClean="0">
                <a:solidFill>
                  <a:srgbClr val="2FAB36"/>
                </a:solidFill>
                <a:latin typeface="+mj-ea"/>
              </a:rPr>
              <a:t>AA</a:t>
            </a:r>
            <a:r>
              <a:rPr lang="zh-CN" altLang="en-US" sz="4000" dirty="0" smtClean="0">
                <a:solidFill>
                  <a:srgbClr val="2FAB36"/>
                </a:solidFill>
                <a:latin typeface="+mj-ea"/>
              </a:rPr>
              <a:t>项目立项报告书</a:t>
            </a:r>
            <a:r>
              <a:rPr lang="en-US" altLang="zh-CN" sz="4000" dirty="0" smtClean="0">
                <a:solidFill>
                  <a:srgbClr val="2FAB36"/>
                </a:solidFill>
                <a:latin typeface="+mj-ea"/>
              </a:rPr>
              <a:t>                                       </a:t>
            </a:r>
            <a:endParaRPr lang="zh-CN" altLang="en-US" sz="2700" dirty="0">
              <a:solidFill>
                <a:srgbClr val="2FAB36"/>
              </a:solidFill>
              <a:latin typeface="+mj-ea"/>
            </a:endParaRPr>
          </a:p>
        </p:txBody>
      </p:sp>
      <p:sp>
        <p:nvSpPr>
          <p:cNvPr id="3" name="文本框 2"/>
          <p:cNvSpPr txBox="1"/>
          <p:nvPr/>
        </p:nvSpPr>
        <p:spPr>
          <a:xfrm>
            <a:off x="7331541" y="4890348"/>
            <a:ext cx="2034990" cy="385618"/>
          </a:xfrm>
          <a:prstGeom prst="rect">
            <a:avLst/>
          </a:prstGeom>
          <a:noFill/>
        </p:spPr>
        <p:txBody>
          <a:bodyPr wrap="square" rtlCol="0">
            <a:spAutoFit/>
          </a:bodyPr>
          <a:lstStyle/>
          <a:p>
            <a:r>
              <a:rPr lang="zh-CN" altLang="en-US" dirty="0"/>
              <a:t>报告人</a:t>
            </a:r>
            <a:r>
              <a:rPr lang="en-US" altLang="zh-CN" dirty="0"/>
              <a:t>:      </a:t>
            </a:r>
            <a:r>
              <a:rPr lang="zh-CN" altLang="en-US" dirty="0" smtClean="0"/>
              <a:t>刘平</a:t>
            </a:r>
            <a:endParaRPr lang="zh-CN" altLang="en-US" dirty="0"/>
          </a:p>
        </p:txBody>
      </p:sp>
      <p:sp>
        <p:nvSpPr>
          <p:cNvPr id="4" name="文本框 3"/>
          <p:cNvSpPr txBox="1"/>
          <p:nvPr/>
        </p:nvSpPr>
        <p:spPr>
          <a:xfrm>
            <a:off x="7716137" y="5173195"/>
            <a:ext cx="2034990" cy="307777"/>
          </a:xfrm>
          <a:prstGeom prst="rect">
            <a:avLst/>
          </a:prstGeom>
          <a:noFill/>
        </p:spPr>
        <p:txBody>
          <a:bodyPr wrap="square" rtlCol="0">
            <a:spAutoFit/>
          </a:bodyPr>
          <a:lstStyle/>
          <a:p>
            <a:r>
              <a:rPr lang="zh-CN" altLang="en-US" sz="1400" dirty="0"/>
              <a:t>部门</a:t>
            </a:r>
            <a:r>
              <a:rPr lang="en-US" altLang="zh-CN" sz="1400" dirty="0"/>
              <a:t>:      </a:t>
            </a:r>
            <a:r>
              <a:rPr lang="en-US" altLang="zh-CN" sz="1400" dirty="0" smtClean="0"/>
              <a:t>  </a:t>
            </a:r>
            <a:r>
              <a:rPr lang="zh-CN" altLang="en-US" sz="1400" dirty="0" smtClean="0"/>
              <a:t>算法部</a:t>
            </a:r>
            <a:endParaRPr lang="zh-CN" altLang="en-US" sz="1400" dirty="0"/>
          </a:p>
        </p:txBody>
      </p:sp>
      <p:sp>
        <p:nvSpPr>
          <p:cNvPr id="5" name="文本框 4"/>
          <p:cNvSpPr txBox="1"/>
          <p:nvPr/>
        </p:nvSpPr>
        <p:spPr>
          <a:xfrm>
            <a:off x="7716133" y="5422714"/>
            <a:ext cx="2646174" cy="307777"/>
          </a:xfrm>
          <a:prstGeom prst="rect">
            <a:avLst/>
          </a:prstGeom>
          <a:noFill/>
        </p:spPr>
        <p:txBody>
          <a:bodyPr wrap="square" rtlCol="0">
            <a:spAutoFit/>
          </a:bodyPr>
          <a:lstStyle/>
          <a:p>
            <a:r>
              <a:rPr lang="zh-CN" altLang="en-US" sz="1400" dirty="0"/>
              <a:t>时间</a:t>
            </a:r>
            <a:r>
              <a:rPr lang="en-US" altLang="zh-CN" sz="1400" dirty="0"/>
              <a:t>:      </a:t>
            </a:r>
            <a:r>
              <a:rPr lang="en-US" altLang="zh-CN" sz="1400" dirty="0" smtClean="0"/>
              <a:t>2017 </a:t>
            </a:r>
            <a:r>
              <a:rPr lang="zh-CN" altLang="en-US" sz="1400" dirty="0"/>
              <a:t>年</a:t>
            </a:r>
            <a:r>
              <a:rPr lang="en-US" altLang="zh-CN" sz="1400" dirty="0"/>
              <a:t> </a:t>
            </a:r>
            <a:r>
              <a:rPr lang="en-US" altLang="zh-CN" sz="1400" dirty="0" smtClean="0"/>
              <a:t>6 </a:t>
            </a:r>
            <a:r>
              <a:rPr lang="zh-CN" altLang="en-US" sz="1400" dirty="0"/>
              <a:t>月</a:t>
            </a:r>
            <a:r>
              <a:rPr lang="en-US" altLang="zh-CN" sz="1400" dirty="0"/>
              <a:t> </a:t>
            </a:r>
            <a:r>
              <a:rPr lang="en-US" altLang="zh-CN" sz="1400" dirty="0" smtClean="0"/>
              <a:t>16</a:t>
            </a:r>
            <a:r>
              <a:rPr lang="zh-CN" altLang="en-US" sz="1400" dirty="0" smtClean="0"/>
              <a:t>日</a:t>
            </a:r>
            <a:endParaRPr lang="zh-CN" altLang="en-US" sz="1400" dirty="0"/>
          </a:p>
        </p:txBody>
      </p:sp>
      <p:sp>
        <p:nvSpPr>
          <p:cNvPr id="8" name="文本框 7"/>
          <p:cNvSpPr txBox="1"/>
          <p:nvPr/>
        </p:nvSpPr>
        <p:spPr>
          <a:xfrm>
            <a:off x="1201032" y="5885808"/>
            <a:ext cx="3980567" cy="246221"/>
          </a:xfrm>
          <a:prstGeom prst="rect">
            <a:avLst/>
          </a:prstGeom>
          <a:noFill/>
        </p:spPr>
        <p:txBody>
          <a:bodyPr wrap="square" rtlCol="0">
            <a:spAutoFit/>
          </a:bodyPr>
          <a:lstStyle/>
          <a:p>
            <a:pPr algn="dist"/>
            <a:r>
              <a:rPr lang="zh-CN" altLang="en-US" sz="1000" dirty="0" smtClean="0">
                <a:latin typeface="+mn-ea"/>
              </a:rPr>
              <a:t>珠海博明视觉科技有限公司</a:t>
            </a:r>
            <a:endParaRPr lang="zh-CN" altLang="en-US" sz="1000" dirty="0">
              <a:latin typeface="+mn-ea"/>
            </a:endParaRPr>
          </a:p>
        </p:txBody>
      </p:sp>
    </p:spTree>
    <p:extLst>
      <p:ext uri="{BB962C8B-B14F-4D97-AF65-F5344CB8AC3E}">
        <p14:creationId xmlns:p14="http://schemas.microsoft.com/office/powerpoint/2010/main" xmlns="" val="1259075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5304" y="146304"/>
            <a:ext cx="5804096" cy="592160"/>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概要设计</a:t>
            </a:r>
            <a:endParaRPr lang="zh-CN" altLang="zh-CN" sz="3200" dirty="0" smtClean="0">
              <a:latin typeface="微软雅黑" panose="020B0503020204020204" pitchFamily="34" charset="-122"/>
              <a:ea typeface="微软雅黑" panose="020B0503020204020204" pitchFamily="34" charset="-122"/>
            </a:endParaRPr>
          </a:p>
        </p:txBody>
      </p:sp>
      <p:sp>
        <p:nvSpPr>
          <p:cNvPr id="5" name="矩形 4"/>
          <p:cNvSpPr/>
          <p:nvPr/>
        </p:nvSpPr>
        <p:spPr>
          <a:xfrm>
            <a:off x="1326585" y="1954747"/>
            <a:ext cx="970556" cy="596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t>上料</a:t>
            </a:r>
            <a:endParaRPr lang="en-US" altLang="zh-CN" sz="1600" dirty="0"/>
          </a:p>
        </p:txBody>
      </p:sp>
      <p:cxnSp>
        <p:nvCxnSpPr>
          <p:cNvPr id="6" name="直接箭头连接符 5"/>
          <p:cNvCxnSpPr>
            <a:stCxn id="5" idx="3"/>
            <a:endCxn id="7" idx="1"/>
          </p:cNvCxnSpPr>
          <p:nvPr/>
        </p:nvCxnSpPr>
        <p:spPr>
          <a:xfrm>
            <a:off x="2297141" y="2252921"/>
            <a:ext cx="387792" cy="1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矩形 6"/>
          <p:cNvSpPr/>
          <p:nvPr/>
        </p:nvSpPr>
        <p:spPr>
          <a:xfrm>
            <a:off x="2684933" y="1954747"/>
            <a:ext cx="957304" cy="596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t>点胶</a:t>
            </a:r>
            <a:endParaRPr lang="en-US" altLang="zh-CN" sz="1600" dirty="0"/>
          </a:p>
        </p:txBody>
      </p:sp>
      <p:cxnSp>
        <p:nvCxnSpPr>
          <p:cNvPr id="8" name="直接箭头连接符 7"/>
          <p:cNvCxnSpPr>
            <a:stCxn id="7" idx="3"/>
            <a:endCxn id="9" idx="1"/>
          </p:cNvCxnSpPr>
          <p:nvPr/>
        </p:nvCxnSpPr>
        <p:spPr>
          <a:xfrm>
            <a:off x="3642237" y="2252921"/>
            <a:ext cx="381165" cy="1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矩形 8"/>
          <p:cNvSpPr/>
          <p:nvPr/>
        </p:nvSpPr>
        <p:spPr>
          <a:xfrm>
            <a:off x="4023402" y="1954747"/>
            <a:ext cx="970557" cy="596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t>小白板对中调偏芯</a:t>
            </a:r>
            <a:endParaRPr lang="en-US" altLang="zh-CN" sz="1400" dirty="0"/>
          </a:p>
        </p:txBody>
      </p:sp>
      <p:cxnSp>
        <p:nvCxnSpPr>
          <p:cNvPr id="10" name="直接箭头连接符 9"/>
          <p:cNvCxnSpPr>
            <a:stCxn id="9" idx="3"/>
            <a:endCxn id="11" idx="1"/>
          </p:cNvCxnSpPr>
          <p:nvPr/>
        </p:nvCxnSpPr>
        <p:spPr>
          <a:xfrm>
            <a:off x="4993959" y="2252921"/>
            <a:ext cx="374539" cy="1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矩形 10"/>
          <p:cNvSpPr/>
          <p:nvPr/>
        </p:nvSpPr>
        <p:spPr>
          <a:xfrm>
            <a:off x="5368498" y="1954747"/>
            <a:ext cx="970557" cy="596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t>图卡（或平行光管）调焦</a:t>
            </a:r>
            <a:r>
              <a:rPr lang="en-US" altLang="zh-CN" sz="1200" dirty="0"/>
              <a:t>/</a:t>
            </a:r>
            <a:r>
              <a:rPr lang="zh-CN" altLang="en-US" sz="1200" dirty="0"/>
              <a:t>偏芯</a:t>
            </a:r>
            <a:endParaRPr lang="en-US" altLang="zh-CN" sz="1200" dirty="0"/>
          </a:p>
        </p:txBody>
      </p:sp>
      <p:cxnSp>
        <p:nvCxnSpPr>
          <p:cNvPr id="12" name="直接箭头连接符 11"/>
          <p:cNvCxnSpPr>
            <a:stCxn id="11" idx="3"/>
            <a:endCxn id="13" idx="1"/>
          </p:cNvCxnSpPr>
          <p:nvPr/>
        </p:nvCxnSpPr>
        <p:spPr>
          <a:xfrm>
            <a:off x="6339055" y="2252921"/>
            <a:ext cx="367912" cy="1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矩形 12"/>
          <p:cNvSpPr/>
          <p:nvPr/>
        </p:nvSpPr>
        <p:spPr>
          <a:xfrm>
            <a:off x="6706967" y="1954747"/>
            <a:ext cx="970557" cy="596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UV</a:t>
            </a:r>
            <a:r>
              <a:rPr lang="zh-CN" altLang="en-US" sz="1600" dirty="0"/>
              <a:t>固化</a:t>
            </a:r>
            <a:endParaRPr lang="en-US" altLang="zh-CN" sz="1600" dirty="0"/>
          </a:p>
        </p:txBody>
      </p:sp>
      <p:cxnSp>
        <p:nvCxnSpPr>
          <p:cNvPr id="14" name="直接箭头连接符 13"/>
          <p:cNvCxnSpPr>
            <a:stCxn id="13" idx="3"/>
            <a:endCxn id="15" idx="1"/>
          </p:cNvCxnSpPr>
          <p:nvPr/>
        </p:nvCxnSpPr>
        <p:spPr>
          <a:xfrm>
            <a:off x="7677524" y="2252921"/>
            <a:ext cx="374539" cy="1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矩形 14"/>
          <p:cNvSpPr/>
          <p:nvPr/>
        </p:nvSpPr>
        <p:spPr>
          <a:xfrm>
            <a:off x="8052063" y="1954747"/>
            <a:ext cx="970557" cy="596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t>下料</a:t>
            </a:r>
            <a:endParaRPr lang="en-US" altLang="zh-CN" sz="1600" dirty="0"/>
          </a:p>
        </p:txBody>
      </p:sp>
      <p:cxnSp>
        <p:nvCxnSpPr>
          <p:cNvPr id="16" name="直接连接符 15"/>
          <p:cNvCxnSpPr>
            <a:stCxn id="5" idx="2"/>
          </p:cNvCxnSpPr>
          <p:nvPr/>
        </p:nvCxnSpPr>
        <p:spPr>
          <a:xfrm rot="5400000">
            <a:off x="1516216" y="2845169"/>
            <a:ext cx="589723" cy="1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432603" y="3154073"/>
            <a:ext cx="77525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16200000" flipH="1">
            <a:off x="1167559" y="3405860"/>
            <a:ext cx="523461" cy="6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72959" y="3657651"/>
            <a:ext cx="338554" cy="1139687"/>
          </a:xfrm>
          <a:prstGeom prst="rect">
            <a:avLst/>
          </a:prstGeom>
          <a:noFill/>
          <a:ln w="3175">
            <a:solidFill>
              <a:schemeClr val="tx1"/>
            </a:solidFill>
          </a:ln>
        </p:spPr>
        <p:txBody>
          <a:bodyPr vert="eaVert" wrap="square" rtlCol="0">
            <a:spAutoFit/>
          </a:bodyPr>
          <a:lstStyle/>
          <a:p>
            <a:r>
              <a:rPr lang="en-US" altLang="zh-CN" sz="1000" dirty="0"/>
              <a:t>PCB</a:t>
            </a:r>
            <a:r>
              <a:rPr lang="zh-CN" altLang="en-US" sz="1000" dirty="0"/>
              <a:t>上料</a:t>
            </a:r>
          </a:p>
        </p:txBody>
      </p:sp>
      <p:cxnSp>
        <p:nvCxnSpPr>
          <p:cNvPr id="20" name="直接箭头连接符 19"/>
          <p:cNvCxnSpPr/>
          <p:nvPr/>
        </p:nvCxnSpPr>
        <p:spPr>
          <a:xfrm rot="16200000" flipH="1">
            <a:off x="1551873" y="3405860"/>
            <a:ext cx="523461" cy="6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650649" y="3657651"/>
            <a:ext cx="338554" cy="1139687"/>
          </a:xfrm>
          <a:prstGeom prst="rect">
            <a:avLst/>
          </a:prstGeom>
          <a:noFill/>
          <a:ln w="3175">
            <a:solidFill>
              <a:schemeClr val="tx1"/>
            </a:solidFill>
          </a:ln>
        </p:spPr>
        <p:txBody>
          <a:bodyPr vert="eaVert" wrap="square" rtlCol="0">
            <a:spAutoFit/>
          </a:bodyPr>
          <a:lstStyle/>
          <a:p>
            <a:r>
              <a:rPr lang="zh-CN" altLang="en-US" sz="1000" dirty="0"/>
              <a:t>镜头上料</a:t>
            </a:r>
          </a:p>
        </p:txBody>
      </p:sp>
      <p:cxnSp>
        <p:nvCxnSpPr>
          <p:cNvPr id="22" name="直接箭头连接符 21"/>
          <p:cNvCxnSpPr>
            <a:endCxn id="23" idx="0"/>
          </p:cNvCxnSpPr>
          <p:nvPr/>
        </p:nvCxnSpPr>
        <p:spPr>
          <a:xfrm rot="16200000" flipH="1">
            <a:off x="1955651" y="3406278"/>
            <a:ext cx="496952" cy="5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033899" y="3657651"/>
            <a:ext cx="346249" cy="1139687"/>
          </a:xfrm>
          <a:prstGeom prst="rect">
            <a:avLst/>
          </a:prstGeom>
          <a:noFill/>
          <a:ln w="3175">
            <a:solidFill>
              <a:schemeClr val="tx1"/>
            </a:solidFill>
          </a:ln>
        </p:spPr>
        <p:txBody>
          <a:bodyPr vert="eaVert" wrap="square" rtlCol="0">
            <a:spAutoFit/>
          </a:bodyPr>
          <a:lstStyle/>
          <a:p>
            <a:r>
              <a:rPr lang="zh-CN" altLang="en-US" sz="1000" dirty="0"/>
              <a:t>扫码</a:t>
            </a:r>
          </a:p>
        </p:txBody>
      </p:sp>
      <p:cxnSp>
        <p:nvCxnSpPr>
          <p:cNvPr id="24" name="直接箭头连接符 23"/>
          <p:cNvCxnSpPr>
            <a:stCxn id="7" idx="2"/>
            <a:endCxn id="25" idx="0"/>
          </p:cNvCxnSpPr>
          <p:nvPr/>
        </p:nvCxnSpPr>
        <p:spPr>
          <a:xfrm rot="16200000" flipH="1">
            <a:off x="2611033" y="3103645"/>
            <a:ext cx="1106557" cy="14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995761" y="3657651"/>
            <a:ext cx="338554" cy="1139687"/>
          </a:xfrm>
          <a:prstGeom prst="rect">
            <a:avLst/>
          </a:prstGeom>
          <a:noFill/>
          <a:ln w="3175">
            <a:solidFill>
              <a:schemeClr val="tx1"/>
            </a:solidFill>
          </a:ln>
        </p:spPr>
        <p:txBody>
          <a:bodyPr vert="eaVert" wrap="square" rtlCol="0">
            <a:spAutoFit/>
          </a:bodyPr>
          <a:lstStyle/>
          <a:p>
            <a:r>
              <a:rPr lang="zh-CN" altLang="en-US" sz="1000" dirty="0"/>
              <a:t>点胶控制</a:t>
            </a:r>
          </a:p>
        </p:txBody>
      </p:sp>
      <p:cxnSp>
        <p:nvCxnSpPr>
          <p:cNvPr id="26" name="直接连接符 25"/>
          <p:cNvCxnSpPr/>
          <p:nvPr/>
        </p:nvCxnSpPr>
        <p:spPr>
          <a:xfrm rot="5400000">
            <a:off x="4173277" y="2838543"/>
            <a:ext cx="589723" cy="1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43281" y="3140817"/>
            <a:ext cx="815009" cy="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16200000" flipH="1">
            <a:off x="3778238" y="3399234"/>
            <a:ext cx="523461" cy="6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930017" y="3651025"/>
            <a:ext cx="338554" cy="1139687"/>
          </a:xfrm>
          <a:prstGeom prst="rect">
            <a:avLst/>
          </a:prstGeom>
          <a:noFill/>
          <a:ln w="3175">
            <a:solidFill>
              <a:schemeClr val="tx1"/>
            </a:solidFill>
          </a:ln>
        </p:spPr>
        <p:txBody>
          <a:bodyPr vert="eaVert" wrap="square" rtlCol="0">
            <a:spAutoFit/>
          </a:bodyPr>
          <a:lstStyle/>
          <a:p>
            <a:r>
              <a:rPr lang="zh-CN" altLang="en-US" sz="1000" dirty="0"/>
              <a:t>图像采集</a:t>
            </a:r>
            <a:r>
              <a:rPr lang="en-US" altLang="zh-CN" sz="1000" dirty="0"/>
              <a:t>/</a:t>
            </a:r>
            <a:r>
              <a:rPr lang="zh-CN" altLang="en-US" sz="1000" dirty="0"/>
              <a:t>光源</a:t>
            </a:r>
          </a:p>
        </p:txBody>
      </p:sp>
      <p:cxnSp>
        <p:nvCxnSpPr>
          <p:cNvPr id="30" name="直接箭头连接符 29"/>
          <p:cNvCxnSpPr>
            <a:endCxn id="31" idx="0"/>
          </p:cNvCxnSpPr>
          <p:nvPr/>
        </p:nvCxnSpPr>
        <p:spPr>
          <a:xfrm rot="16200000" flipH="1">
            <a:off x="4217068" y="3397728"/>
            <a:ext cx="503578" cy="3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301088" y="3651025"/>
            <a:ext cx="338554" cy="1139687"/>
          </a:xfrm>
          <a:prstGeom prst="rect">
            <a:avLst/>
          </a:prstGeom>
          <a:noFill/>
          <a:ln w="3175">
            <a:solidFill>
              <a:schemeClr val="tx1"/>
            </a:solidFill>
          </a:ln>
        </p:spPr>
        <p:txBody>
          <a:bodyPr vert="eaVert" wrap="square" rtlCol="0">
            <a:spAutoFit/>
          </a:bodyPr>
          <a:lstStyle/>
          <a:p>
            <a:r>
              <a:rPr lang="zh-CN" altLang="en-US" sz="1000" dirty="0"/>
              <a:t>小白板控制</a:t>
            </a:r>
          </a:p>
        </p:txBody>
      </p:sp>
      <p:cxnSp>
        <p:nvCxnSpPr>
          <p:cNvPr id="32" name="直接箭头连接符 31"/>
          <p:cNvCxnSpPr/>
          <p:nvPr/>
        </p:nvCxnSpPr>
        <p:spPr>
          <a:xfrm rot="16200000" flipH="1">
            <a:off x="4593248" y="3399234"/>
            <a:ext cx="523461" cy="6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685414" y="3651025"/>
            <a:ext cx="338554" cy="1139687"/>
          </a:xfrm>
          <a:prstGeom prst="rect">
            <a:avLst/>
          </a:prstGeom>
          <a:noFill/>
          <a:ln w="3175">
            <a:solidFill>
              <a:schemeClr val="tx1"/>
            </a:solidFill>
          </a:ln>
        </p:spPr>
        <p:txBody>
          <a:bodyPr vert="eaVert" wrap="square" rtlCol="0">
            <a:spAutoFit/>
          </a:bodyPr>
          <a:lstStyle/>
          <a:p>
            <a:r>
              <a:rPr lang="zh-CN" altLang="en-US" sz="1000" dirty="0"/>
              <a:t>白板对中偏芯算法</a:t>
            </a:r>
          </a:p>
        </p:txBody>
      </p:sp>
      <p:cxnSp>
        <p:nvCxnSpPr>
          <p:cNvPr id="34" name="直接连接符 33"/>
          <p:cNvCxnSpPr/>
          <p:nvPr/>
        </p:nvCxnSpPr>
        <p:spPr>
          <a:xfrm rot="5400000">
            <a:off x="5644267" y="2851795"/>
            <a:ext cx="589723" cy="1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01629" y="3154074"/>
            <a:ext cx="116619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rot="16200000" flipH="1">
            <a:off x="5149838" y="3405861"/>
            <a:ext cx="523461" cy="6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261859" y="3670903"/>
            <a:ext cx="338554" cy="1139687"/>
          </a:xfrm>
          <a:prstGeom prst="rect">
            <a:avLst/>
          </a:prstGeom>
          <a:noFill/>
          <a:ln w="3175">
            <a:solidFill>
              <a:schemeClr val="tx1"/>
            </a:solidFill>
          </a:ln>
        </p:spPr>
        <p:txBody>
          <a:bodyPr vert="eaVert" wrap="square" rtlCol="0">
            <a:spAutoFit/>
          </a:bodyPr>
          <a:lstStyle/>
          <a:p>
            <a:r>
              <a:rPr lang="zh-CN" altLang="en-US" sz="1000" dirty="0"/>
              <a:t>图像采集</a:t>
            </a:r>
            <a:r>
              <a:rPr lang="en-US" altLang="zh-CN" sz="1000" dirty="0"/>
              <a:t>/</a:t>
            </a:r>
            <a:r>
              <a:rPr lang="zh-CN" altLang="en-US" sz="1000" dirty="0"/>
              <a:t>光源</a:t>
            </a:r>
          </a:p>
        </p:txBody>
      </p:sp>
      <p:cxnSp>
        <p:nvCxnSpPr>
          <p:cNvPr id="38" name="直接箭头连接符 37"/>
          <p:cNvCxnSpPr/>
          <p:nvPr/>
        </p:nvCxnSpPr>
        <p:spPr>
          <a:xfrm rot="16200000" flipH="1">
            <a:off x="5925091" y="3405861"/>
            <a:ext cx="523461" cy="6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017234" y="3664277"/>
            <a:ext cx="338554" cy="1139687"/>
          </a:xfrm>
          <a:prstGeom prst="rect">
            <a:avLst/>
          </a:prstGeom>
          <a:noFill/>
          <a:ln w="3175">
            <a:solidFill>
              <a:schemeClr val="tx1"/>
            </a:solidFill>
          </a:ln>
        </p:spPr>
        <p:txBody>
          <a:bodyPr vert="eaVert" wrap="square" rtlCol="0">
            <a:spAutoFit/>
          </a:bodyPr>
          <a:lstStyle/>
          <a:p>
            <a:r>
              <a:rPr lang="zh-CN" altLang="en-US" sz="1000" dirty="0"/>
              <a:t>六轴平台控制</a:t>
            </a:r>
          </a:p>
        </p:txBody>
      </p:sp>
      <p:cxnSp>
        <p:nvCxnSpPr>
          <p:cNvPr id="40" name="直接箭头连接符 39"/>
          <p:cNvCxnSpPr/>
          <p:nvPr/>
        </p:nvCxnSpPr>
        <p:spPr>
          <a:xfrm rot="16200000" flipH="1">
            <a:off x="6309403" y="3405861"/>
            <a:ext cx="523461" cy="6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94941" y="3664277"/>
            <a:ext cx="338554" cy="1139687"/>
          </a:xfrm>
          <a:prstGeom prst="rect">
            <a:avLst/>
          </a:prstGeom>
          <a:noFill/>
          <a:ln w="3175">
            <a:solidFill>
              <a:schemeClr val="tx1"/>
            </a:solidFill>
          </a:ln>
        </p:spPr>
        <p:txBody>
          <a:bodyPr vert="eaVert" wrap="square" rtlCol="0">
            <a:spAutoFit/>
          </a:bodyPr>
          <a:lstStyle/>
          <a:p>
            <a:r>
              <a:rPr lang="zh-CN" altLang="en-US" sz="1000" dirty="0"/>
              <a:t>图卡调焦偏芯算法</a:t>
            </a:r>
          </a:p>
        </p:txBody>
      </p:sp>
      <p:cxnSp>
        <p:nvCxnSpPr>
          <p:cNvPr id="42" name="直接箭头连接符 41"/>
          <p:cNvCxnSpPr/>
          <p:nvPr/>
        </p:nvCxnSpPr>
        <p:spPr>
          <a:xfrm rot="16200000" flipH="1">
            <a:off x="6774749" y="3106175"/>
            <a:ext cx="1099926" cy="30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163574" y="3664277"/>
            <a:ext cx="338554" cy="1133065"/>
          </a:xfrm>
          <a:prstGeom prst="rect">
            <a:avLst/>
          </a:prstGeom>
          <a:noFill/>
          <a:ln w="3175">
            <a:solidFill>
              <a:schemeClr val="tx1"/>
            </a:solidFill>
          </a:ln>
        </p:spPr>
        <p:txBody>
          <a:bodyPr vert="eaVert" wrap="square" rtlCol="0">
            <a:spAutoFit/>
          </a:bodyPr>
          <a:lstStyle/>
          <a:p>
            <a:r>
              <a:rPr lang="en-US" altLang="zh-CN" sz="1000" dirty="0"/>
              <a:t>UV</a:t>
            </a:r>
            <a:r>
              <a:rPr lang="zh-CN" altLang="en-US" sz="1000" dirty="0"/>
              <a:t>照射控制</a:t>
            </a:r>
          </a:p>
        </p:txBody>
      </p:sp>
      <p:cxnSp>
        <p:nvCxnSpPr>
          <p:cNvPr id="44" name="直接连接符 43"/>
          <p:cNvCxnSpPr/>
          <p:nvPr/>
        </p:nvCxnSpPr>
        <p:spPr>
          <a:xfrm>
            <a:off x="6349159" y="2133657"/>
            <a:ext cx="17227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flipH="1" flipV="1">
            <a:off x="6210011" y="1815605"/>
            <a:ext cx="622853"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47" idx="1"/>
          </p:cNvCxnSpPr>
          <p:nvPr/>
        </p:nvCxnSpPr>
        <p:spPr>
          <a:xfrm>
            <a:off x="6514811" y="1490926"/>
            <a:ext cx="1530626" cy="331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8045437" y="1245761"/>
            <a:ext cx="970557" cy="4969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t>NG</a:t>
            </a:r>
            <a:r>
              <a:rPr lang="zh-CN" altLang="en-US" sz="1200" dirty="0"/>
              <a:t>下料</a:t>
            </a:r>
            <a:endParaRPr lang="en-US" altLang="zh-CN" sz="1200" dirty="0"/>
          </a:p>
        </p:txBody>
      </p:sp>
      <p:cxnSp>
        <p:nvCxnSpPr>
          <p:cNvPr id="48" name="直接箭头连接符 47"/>
          <p:cNvCxnSpPr>
            <a:endCxn id="49" idx="0"/>
          </p:cNvCxnSpPr>
          <p:nvPr/>
        </p:nvCxnSpPr>
        <p:spPr>
          <a:xfrm rot="16200000" flipH="1">
            <a:off x="7935106" y="3106949"/>
            <a:ext cx="1113183" cy="1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323156" y="3664277"/>
            <a:ext cx="338554" cy="1139687"/>
          </a:xfrm>
          <a:prstGeom prst="rect">
            <a:avLst/>
          </a:prstGeom>
          <a:noFill/>
          <a:ln w="3175">
            <a:solidFill>
              <a:schemeClr val="tx1"/>
            </a:solidFill>
          </a:ln>
        </p:spPr>
        <p:txBody>
          <a:bodyPr vert="eaVert" wrap="square" rtlCol="0">
            <a:spAutoFit/>
          </a:bodyPr>
          <a:lstStyle/>
          <a:p>
            <a:r>
              <a:rPr lang="zh-CN" altLang="en-US" sz="1000" dirty="0"/>
              <a:t>下料控制</a:t>
            </a:r>
          </a:p>
        </p:txBody>
      </p:sp>
      <p:sp>
        <p:nvSpPr>
          <p:cNvPr id="50" name="TextBox 49"/>
          <p:cNvSpPr txBox="1"/>
          <p:nvPr/>
        </p:nvSpPr>
        <p:spPr>
          <a:xfrm>
            <a:off x="5639546" y="3670904"/>
            <a:ext cx="338554" cy="1139687"/>
          </a:xfrm>
          <a:prstGeom prst="rect">
            <a:avLst/>
          </a:prstGeom>
          <a:noFill/>
          <a:ln w="3175">
            <a:solidFill>
              <a:schemeClr val="tx1"/>
            </a:solidFill>
          </a:ln>
        </p:spPr>
        <p:txBody>
          <a:bodyPr vert="eaVert" wrap="square" rtlCol="0">
            <a:spAutoFit/>
          </a:bodyPr>
          <a:lstStyle/>
          <a:p>
            <a:r>
              <a:rPr lang="zh-CN" altLang="en-US" sz="1000" dirty="0"/>
              <a:t>中继镜控制</a:t>
            </a:r>
          </a:p>
        </p:txBody>
      </p:sp>
      <p:cxnSp>
        <p:nvCxnSpPr>
          <p:cNvPr id="51" name="直接箭头连接符 50"/>
          <p:cNvCxnSpPr/>
          <p:nvPr/>
        </p:nvCxnSpPr>
        <p:spPr>
          <a:xfrm rot="16200000" flipH="1">
            <a:off x="5534151" y="3412487"/>
            <a:ext cx="523461" cy="6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366822" y="3657651"/>
            <a:ext cx="338554" cy="1139687"/>
          </a:xfrm>
          <a:prstGeom prst="rect">
            <a:avLst/>
          </a:prstGeom>
          <a:noFill/>
          <a:ln w="3175">
            <a:solidFill>
              <a:schemeClr val="tx1"/>
            </a:solidFill>
            <a:prstDash val="lgDash"/>
          </a:ln>
        </p:spPr>
        <p:txBody>
          <a:bodyPr vert="eaVert" wrap="square" rtlCol="0">
            <a:spAutoFit/>
          </a:bodyPr>
          <a:lstStyle/>
          <a:p>
            <a:r>
              <a:rPr lang="zh-CN" altLang="en-US" sz="1000" dirty="0"/>
              <a:t>点胶后视觉检测</a:t>
            </a:r>
          </a:p>
        </p:txBody>
      </p:sp>
      <p:sp>
        <p:nvSpPr>
          <p:cNvPr id="53" name="TextBox 52"/>
          <p:cNvSpPr txBox="1"/>
          <p:nvPr/>
        </p:nvSpPr>
        <p:spPr>
          <a:xfrm>
            <a:off x="2624699" y="3657651"/>
            <a:ext cx="338554" cy="1139687"/>
          </a:xfrm>
          <a:prstGeom prst="rect">
            <a:avLst/>
          </a:prstGeom>
          <a:noFill/>
          <a:ln w="3175">
            <a:solidFill>
              <a:schemeClr val="tx1"/>
            </a:solidFill>
            <a:prstDash val="lgDash"/>
          </a:ln>
        </p:spPr>
        <p:txBody>
          <a:bodyPr vert="eaVert" wrap="square" rtlCol="0">
            <a:spAutoFit/>
          </a:bodyPr>
          <a:lstStyle/>
          <a:p>
            <a:r>
              <a:rPr lang="zh-CN" altLang="en-US" sz="1000" dirty="0"/>
              <a:t>点胶前视觉检测</a:t>
            </a:r>
          </a:p>
        </p:txBody>
      </p:sp>
      <p:sp>
        <p:nvSpPr>
          <p:cNvPr id="54" name="TextBox 53"/>
          <p:cNvSpPr txBox="1"/>
          <p:nvPr/>
        </p:nvSpPr>
        <p:spPr>
          <a:xfrm>
            <a:off x="3937265" y="4863599"/>
            <a:ext cx="2796208" cy="253916"/>
          </a:xfrm>
          <a:prstGeom prst="rect">
            <a:avLst/>
          </a:prstGeom>
          <a:noFill/>
          <a:ln w="3175">
            <a:solidFill>
              <a:schemeClr val="tx1"/>
            </a:solidFill>
            <a:prstDash val="lgDash"/>
          </a:ln>
        </p:spPr>
        <p:txBody>
          <a:bodyPr vert="horz" wrap="square" rtlCol="0">
            <a:spAutoFit/>
          </a:bodyPr>
          <a:lstStyle/>
          <a:p>
            <a:pPr algn="ctr"/>
            <a:r>
              <a:rPr lang="zh-CN" altLang="en-US" sz="1000" dirty="0"/>
              <a:t>成像质量检测分级</a:t>
            </a:r>
          </a:p>
        </p:txBody>
      </p:sp>
      <p:sp>
        <p:nvSpPr>
          <p:cNvPr id="55" name="TextBox 165"/>
          <p:cNvSpPr txBox="1"/>
          <p:nvPr/>
        </p:nvSpPr>
        <p:spPr>
          <a:xfrm>
            <a:off x="7058152" y="4863598"/>
            <a:ext cx="1957842" cy="253916"/>
          </a:xfrm>
          <a:prstGeom prst="rect">
            <a:avLst/>
          </a:prstGeom>
          <a:noFill/>
          <a:ln w="3175">
            <a:solidFill>
              <a:schemeClr val="tx1"/>
            </a:solidFill>
            <a:prstDash val="lgDash"/>
          </a:ln>
        </p:spPr>
        <p:txBody>
          <a:bodyPr vert="horz" wrap="square" rtlCol="0">
            <a:spAutoFit/>
          </a:bodyPr>
          <a:lstStyle/>
          <a:p>
            <a:pPr algn="ctr"/>
            <a:r>
              <a:rPr lang="zh-CN" altLang="en-US" sz="1000" dirty="0"/>
              <a:t>生成统计报表</a:t>
            </a:r>
          </a:p>
        </p:txBody>
      </p:sp>
      <p:sp>
        <p:nvSpPr>
          <p:cNvPr id="56" name="TextBox 55"/>
          <p:cNvSpPr txBox="1"/>
          <p:nvPr/>
        </p:nvSpPr>
        <p:spPr>
          <a:xfrm>
            <a:off x="445864" y="931915"/>
            <a:ext cx="4185761" cy="276999"/>
          </a:xfrm>
          <a:prstGeom prst="rect">
            <a:avLst/>
          </a:prstGeom>
          <a:noFill/>
        </p:spPr>
        <p:txBody>
          <a:bodyPr wrap="none" rtlCol="0">
            <a:spAutoFit/>
          </a:bodyPr>
          <a:lstStyle/>
          <a:p>
            <a:r>
              <a:rPr lang="zh-CN" altLang="en-US" sz="1200" spc="300" dirty="0" smtClean="0">
                <a:latin typeface="方正姚体" pitchFamily="2" charset="-122"/>
                <a:ea typeface="方正姚体" pitchFamily="2" charset="-122"/>
              </a:rPr>
              <a:t>运泰利负责： </a:t>
            </a:r>
            <a:r>
              <a:rPr lang="zh-CN" altLang="en-US" sz="1000" spc="300" dirty="0" smtClean="0">
                <a:latin typeface="+mj-ea"/>
                <a:ea typeface="+mj-ea"/>
              </a:rPr>
              <a:t>机构设计、运动控制底层算法及驱动</a:t>
            </a:r>
          </a:p>
        </p:txBody>
      </p:sp>
      <p:sp>
        <p:nvSpPr>
          <p:cNvPr id="57" name="TextBox 56"/>
          <p:cNvSpPr txBox="1"/>
          <p:nvPr/>
        </p:nvSpPr>
        <p:spPr>
          <a:xfrm>
            <a:off x="445864" y="1177081"/>
            <a:ext cx="5862502" cy="276999"/>
          </a:xfrm>
          <a:prstGeom prst="rect">
            <a:avLst/>
          </a:prstGeom>
          <a:noFill/>
        </p:spPr>
        <p:txBody>
          <a:bodyPr wrap="none" rtlCol="0">
            <a:spAutoFit/>
          </a:bodyPr>
          <a:lstStyle/>
          <a:p>
            <a:r>
              <a:rPr lang="zh-CN" altLang="en-US" sz="1200" spc="300" dirty="0" smtClean="0">
                <a:latin typeface="方正姚体" pitchFamily="2" charset="-122"/>
                <a:ea typeface="方正姚体" pitchFamily="2" charset="-122"/>
              </a:rPr>
              <a:t>博明负责： </a:t>
            </a:r>
            <a:r>
              <a:rPr lang="zh-CN" altLang="en-US" sz="1000" spc="300" dirty="0" smtClean="0">
                <a:latin typeface="+mn-ea"/>
              </a:rPr>
              <a:t>视觉算法、</a:t>
            </a:r>
            <a:r>
              <a:rPr lang="en-US" altLang="zh-CN" sz="1000" spc="300" dirty="0" smtClean="0">
                <a:latin typeface="+mn-ea"/>
              </a:rPr>
              <a:t>AA</a:t>
            </a:r>
            <a:r>
              <a:rPr lang="zh-CN" altLang="en-US" sz="1000" spc="300" dirty="0" smtClean="0">
                <a:latin typeface="+mn-ea"/>
              </a:rPr>
              <a:t>优化算法、光学成像系统、标定系统、软件</a:t>
            </a:r>
            <a:r>
              <a:rPr lang="en-US" altLang="zh-CN" sz="1000" spc="300" dirty="0" smtClean="0">
                <a:latin typeface="+mn-ea"/>
              </a:rPr>
              <a:t>UI</a:t>
            </a:r>
            <a:endParaRPr lang="zh-CN" altLang="en-US" sz="1000" spc="300" dirty="0">
              <a:latin typeface="+mn-ea"/>
            </a:endParaRPr>
          </a:p>
        </p:txBody>
      </p:sp>
    </p:spTree>
    <p:extLst>
      <p:ext uri="{BB962C8B-B14F-4D97-AF65-F5344CB8AC3E}">
        <p14:creationId xmlns:p14="http://schemas.microsoft.com/office/powerpoint/2010/main" xmlns="" val="126446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5304" y="146304"/>
            <a:ext cx="5804096" cy="592160"/>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概要设计</a:t>
            </a:r>
            <a:endParaRPr lang="zh-CN" altLang="zh-CN" sz="3200" dirty="0" smtClean="0">
              <a:latin typeface="微软雅黑" panose="020B0503020204020204" pitchFamily="34" charset="-122"/>
              <a:ea typeface="微软雅黑" panose="020B0503020204020204" pitchFamily="34" charset="-122"/>
            </a:endParaRPr>
          </a:p>
        </p:txBody>
      </p:sp>
      <p:sp>
        <p:nvSpPr>
          <p:cNvPr id="56" name="TextBox 55"/>
          <p:cNvSpPr txBox="1"/>
          <p:nvPr/>
        </p:nvSpPr>
        <p:spPr>
          <a:xfrm>
            <a:off x="445864" y="931915"/>
            <a:ext cx="4185761" cy="276999"/>
          </a:xfrm>
          <a:prstGeom prst="rect">
            <a:avLst/>
          </a:prstGeom>
          <a:noFill/>
        </p:spPr>
        <p:txBody>
          <a:bodyPr wrap="none" rtlCol="0">
            <a:spAutoFit/>
          </a:bodyPr>
          <a:lstStyle/>
          <a:p>
            <a:r>
              <a:rPr lang="zh-CN" altLang="en-US" sz="1200" spc="300" dirty="0" smtClean="0">
                <a:latin typeface="方正姚体" pitchFamily="2" charset="-122"/>
                <a:ea typeface="方正姚体" pitchFamily="2" charset="-122"/>
              </a:rPr>
              <a:t>运泰利负责： </a:t>
            </a:r>
            <a:r>
              <a:rPr lang="zh-CN" altLang="en-US" sz="1000" spc="300" dirty="0" smtClean="0">
                <a:latin typeface="+mj-ea"/>
                <a:ea typeface="+mj-ea"/>
              </a:rPr>
              <a:t>机构设计、运动控制底层算法及驱动</a:t>
            </a:r>
          </a:p>
        </p:txBody>
      </p:sp>
      <p:sp>
        <p:nvSpPr>
          <p:cNvPr id="57" name="TextBox 56"/>
          <p:cNvSpPr txBox="1"/>
          <p:nvPr/>
        </p:nvSpPr>
        <p:spPr>
          <a:xfrm>
            <a:off x="445864" y="1177081"/>
            <a:ext cx="5862502" cy="276999"/>
          </a:xfrm>
          <a:prstGeom prst="rect">
            <a:avLst/>
          </a:prstGeom>
          <a:noFill/>
        </p:spPr>
        <p:txBody>
          <a:bodyPr wrap="none" rtlCol="0">
            <a:spAutoFit/>
          </a:bodyPr>
          <a:lstStyle/>
          <a:p>
            <a:r>
              <a:rPr lang="zh-CN" altLang="en-US" sz="1200" spc="300" dirty="0" smtClean="0">
                <a:latin typeface="方正姚体" pitchFamily="2" charset="-122"/>
                <a:ea typeface="方正姚体" pitchFamily="2" charset="-122"/>
              </a:rPr>
              <a:t>博明负责： </a:t>
            </a:r>
            <a:r>
              <a:rPr lang="zh-CN" altLang="en-US" sz="1000" spc="300" dirty="0" smtClean="0">
                <a:latin typeface="+mn-ea"/>
              </a:rPr>
              <a:t>视觉算法、</a:t>
            </a:r>
            <a:r>
              <a:rPr lang="en-US" altLang="zh-CN" sz="1000" spc="300" dirty="0" smtClean="0">
                <a:latin typeface="+mn-ea"/>
              </a:rPr>
              <a:t>AA</a:t>
            </a:r>
            <a:r>
              <a:rPr lang="zh-CN" altLang="en-US" sz="1000" spc="300" dirty="0" smtClean="0">
                <a:latin typeface="+mn-ea"/>
              </a:rPr>
              <a:t>优化算法、光学成像系统、标定系统、软件</a:t>
            </a:r>
            <a:r>
              <a:rPr lang="en-US" altLang="zh-CN" sz="1000" spc="300" dirty="0" smtClean="0">
                <a:latin typeface="+mn-ea"/>
              </a:rPr>
              <a:t>UI</a:t>
            </a:r>
            <a:endParaRPr lang="zh-CN" altLang="en-US" sz="1000" spc="300" dirty="0">
              <a:latin typeface="+mn-ea"/>
            </a:endParaRPr>
          </a:p>
        </p:txBody>
      </p:sp>
      <p:sp>
        <p:nvSpPr>
          <p:cNvPr id="58" name="TextBox 57"/>
          <p:cNvSpPr txBox="1"/>
          <p:nvPr/>
        </p:nvSpPr>
        <p:spPr>
          <a:xfrm>
            <a:off x="4718181" y="4361215"/>
            <a:ext cx="1114408" cy="369332"/>
          </a:xfrm>
          <a:prstGeom prst="rect">
            <a:avLst/>
          </a:prstGeom>
          <a:noFill/>
        </p:spPr>
        <p:txBody>
          <a:bodyPr wrap="none" rtlCol="0">
            <a:spAutoFit/>
          </a:bodyPr>
          <a:lstStyle/>
          <a:p>
            <a:r>
              <a:rPr lang="zh-CN" altLang="en-US" b="1" dirty="0"/>
              <a:t>软件</a:t>
            </a:r>
            <a:r>
              <a:rPr lang="zh-CN" altLang="en-US" b="1" dirty="0" smtClean="0"/>
              <a:t>架构</a:t>
            </a:r>
            <a:endParaRPr lang="zh-CN" altLang="en-US" b="1" dirty="0"/>
          </a:p>
        </p:txBody>
      </p:sp>
      <p:sp>
        <p:nvSpPr>
          <p:cNvPr id="59" name="圆角矩形 58"/>
          <p:cNvSpPr/>
          <p:nvPr/>
        </p:nvSpPr>
        <p:spPr>
          <a:xfrm>
            <a:off x="3531952" y="2060400"/>
            <a:ext cx="1024934" cy="20726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solidFill>
                  <a:schemeClr val="tx1"/>
                </a:solidFill>
              </a:rPr>
              <a:t>图像处理计算模块</a:t>
            </a:r>
            <a:r>
              <a:rPr lang="zh-CN" altLang="en-US" sz="1200" dirty="0" smtClean="0">
                <a:solidFill>
                  <a:schemeClr val="tx1"/>
                </a:solidFill>
              </a:rPr>
              <a:t>库</a:t>
            </a:r>
            <a:endParaRPr lang="en-US" altLang="zh-CN" sz="1200" dirty="0" smtClean="0">
              <a:solidFill>
                <a:schemeClr val="tx1"/>
              </a:solidFill>
            </a:endParaRPr>
          </a:p>
          <a:p>
            <a:pPr algn="ctr"/>
            <a:endParaRPr lang="zh-CN" altLang="en-US" sz="1200" dirty="0">
              <a:solidFill>
                <a:schemeClr val="tx1"/>
              </a:solidFill>
            </a:endParaRPr>
          </a:p>
        </p:txBody>
      </p:sp>
      <p:sp>
        <p:nvSpPr>
          <p:cNvPr id="60" name="圆角矩形 59"/>
          <p:cNvSpPr/>
          <p:nvPr/>
        </p:nvSpPr>
        <p:spPr>
          <a:xfrm>
            <a:off x="1390412" y="2060400"/>
            <a:ext cx="997062" cy="2072640"/>
          </a:xfrm>
          <a:prstGeom prst="roundRect">
            <a:avLst/>
          </a:prstGeom>
          <a:noFill/>
          <a:ln w="9525">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smtClean="0">
                <a:solidFill>
                  <a:schemeClr val="tx1"/>
                </a:solidFill>
              </a:rPr>
              <a:t>运动平台驱动</a:t>
            </a:r>
            <a:r>
              <a:rPr lang="zh-CN" altLang="en-US" sz="1200" dirty="0">
                <a:solidFill>
                  <a:schemeClr val="tx1"/>
                </a:solidFill>
              </a:rPr>
              <a:t>函数</a:t>
            </a:r>
            <a:endParaRPr lang="en-US" altLang="zh-CN" sz="1200" dirty="0">
              <a:solidFill>
                <a:schemeClr val="tx1"/>
              </a:solidFill>
            </a:endParaRPr>
          </a:p>
          <a:p>
            <a:pPr algn="ctr"/>
            <a:r>
              <a:rPr lang="zh-CN" altLang="en-US" sz="1200" dirty="0">
                <a:solidFill>
                  <a:schemeClr val="tx1"/>
                </a:solidFill>
              </a:rPr>
              <a:t>模块</a:t>
            </a:r>
            <a:r>
              <a:rPr lang="zh-CN" altLang="en-US" sz="1200" dirty="0" smtClean="0">
                <a:solidFill>
                  <a:schemeClr val="tx1"/>
                </a:solidFill>
              </a:rPr>
              <a:t>库</a:t>
            </a:r>
            <a:endParaRPr lang="en-US" altLang="zh-CN" sz="1200" dirty="0" smtClean="0">
              <a:solidFill>
                <a:schemeClr val="tx1"/>
              </a:solidFill>
            </a:endParaRPr>
          </a:p>
          <a:p>
            <a:pPr algn="ctr"/>
            <a:endParaRPr lang="en-US" altLang="zh-CN" sz="1200" dirty="0">
              <a:solidFill>
                <a:schemeClr val="tx1"/>
              </a:solidFill>
            </a:endParaRPr>
          </a:p>
          <a:p>
            <a:pPr algn="ctr"/>
            <a:endParaRPr lang="zh-CN" altLang="en-US" sz="1200" dirty="0">
              <a:solidFill>
                <a:schemeClr val="tx1"/>
              </a:solidFill>
            </a:endParaRPr>
          </a:p>
        </p:txBody>
      </p:sp>
      <p:sp>
        <p:nvSpPr>
          <p:cNvPr id="61" name="圆角矩形 60"/>
          <p:cNvSpPr/>
          <p:nvPr/>
        </p:nvSpPr>
        <p:spPr>
          <a:xfrm>
            <a:off x="6809975" y="2060400"/>
            <a:ext cx="1112521" cy="20726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solidFill>
                  <a:schemeClr val="tx1"/>
                </a:solidFill>
              </a:rPr>
              <a:t>自动化</a:t>
            </a:r>
            <a:endParaRPr lang="en-US" altLang="zh-CN" sz="1200" dirty="0">
              <a:solidFill>
                <a:schemeClr val="tx1"/>
              </a:solidFill>
            </a:endParaRPr>
          </a:p>
          <a:p>
            <a:pPr algn="ctr"/>
            <a:r>
              <a:rPr lang="zh-CN" altLang="en-US" sz="1200" dirty="0">
                <a:solidFill>
                  <a:schemeClr val="tx1"/>
                </a:solidFill>
              </a:rPr>
              <a:t>模块</a:t>
            </a:r>
            <a:r>
              <a:rPr lang="zh-CN" altLang="en-US" sz="1200" dirty="0" smtClean="0">
                <a:solidFill>
                  <a:schemeClr val="tx1"/>
                </a:solidFill>
              </a:rPr>
              <a:t>库</a:t>
            </a:r>
            <a:endParaRPr lang="en-US" altLang="zh-CN" sz="1200" dirty="0" smtClean="0">
              <a:solidFill>
                <a:schemeClr val="tx1"/>
              </a:solidFill>
            </a:endParaRPr>
          </a:p>
          <a:p>
            <a:pPr algn="ctr"/>
            <a:endParaRPr lang="en-US" altLang="zh-CN" sz="1200" dirty="0" smtClean="0">
              <a:solidFill>
                <a:schemeClr val="tx1"/>
              </a:solidFill>
            </a:endParaRPr>
          </a:p>
          <a:p>
            <a:pPr algn="ctr"/>
            <a:endParaRPr lang="zh-CN" altLang="en-US" sz="1200" dirty="0">
              <a:solidFill>
                <a:schemeClr val="tx1"/>
              </a:solidFill>
            </a:endParaRPr>
          </a:p>
        </p:txBody>
      </p:sp>
      <p:sp>
        <p:nvSpPr>
          <p:cNvPr id="62" name="圆角矩形 61"/>
          <p:cNvSpPr/>
          <p:nvPr/>
        </p:nvSpPr>
        <p:spPr>
          <a:xfrm>
            <a:off x="1274582" y="1783760"/>
            <a:ext cx="7918672" cy="3063240"/>
          </a:xfrm>
          <a:prstGeom prst="round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dirty="0">
              <a:solidFill>
                <a:schemeClr val="tx1"/>
              </a:solidFill>
            </a:endParaRPr>
          </a:p>
        </p:txBody>
      </p:sp>
      <p:sp>
        <p:nvSpPr>
          <p:cNvPr id="63" name="圆角矩形 62"/>
          <p:cNvSpPr/>
          <p:nvPr/>
        </p:nvSpPr>
        <p:spPr>
          <a:xfrm>
            <a:off x="4611808" y="2060400"/>
            <a:ext cx="1002556" cy="20726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solidFill>
                  <a:schemeClr val="tx1"/>
                </a:solidFill>
              </a:rPr>
              <a:t>曲线显示分析</a:t>
            </a:r>
            <a:r>
              <a:rPr lang="zh-CN" altLang="en-US" sz="1200" dirty="0" smtClean="0">
                <a:solidFill>
                  <a:schemeClr val="tx1"/>
                </a:solidFill>
              </a:rPr>
              <a:t>模块</a:t>
            </a:r>
            <a:endParaRPr lang="en-US" altLang="zh-CN" sz="1200" dirty="0" smtClean="0">
              <a:solidFill>
                <a:schemeClr val="tx1"/>
              </a:solidFill>
            </a:endParaRPr>
          </a:p>
          <a:p>
            <a:pPr algn="ctr"/>
            <a:endParaRPr lang="zh-CN" altLang="en-US" sz="1200" dirty="0">
              <a:solidFill>
                <a:schemeClr val="tx1"/>
              </a:solidFill>
            </a:endParaRPr>
          </a:p>
        </p:txBody>
      </p:sp>
      <p:sp>
        <p:nvSpPr>
          <p:cNvPr id="64" name="圆角矩形 63"/>
          <p:cNvSpPr/>
          <p:nvPr/>
        </p:nvSpPr>
        <p:spPr>
          <a:xfrm>
            <a:off x="1495196" y="3332940"/>
            <a:ext cx="799511" cy="7010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solidFill>
                  <a:schemeClr val="tx1"/>
                </a:solidFill>
              </a:rPr>
              <a:t>运泰利负责</a:t>
            </a:r>
          </a:p>
        </p:txBody>
      </p:sp>
      <p:sp>
        <p:nvSpPr>
          <p:cNvPr id="65" name="圆角矩形 64"/>
          <p:cNvSpPr/>
          <p:nvPr/>
        </p:nvSpPr>
        <p:spPr>
          <a:xfrm>
            <a:off x="3585708" y="3331030"/>
            <a:ext cx="925836" cy="7010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800" dirty="0">
              <a:solidFill>
                <a:schemeClr val="tx1"/>
              </a:solidFill>
            </a:endParaRPr>
          </a:p>
          <a:p>
            <a:pPr algn="ctr"/>
            <a:r>
              <a:rPr lang="zh-CN" altLang="en-US" sz="1200" dirty="0">
                <a:solidFill>
                  <a:schemeClr val="tx1"/>
                </a:solidFill>
              </a:rPr>
              <a:t>博明负责</a:t>
            </a:r>
          </a:p>
        </p:txBody>
      </p:sp>
      <p:sp>
        <p:nvSpPr>
          <p:cNvPr id="66" name="圆角矩形 65"/>
          <p:cNvSpPr/>
          <p:nvPr/>
        </p:nvSpPr>
        <p:spPr>
          <a:xfrm>
            <a:off x="4670424" y="3331030"/>
            <a:ext cx="877678" cy="7010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800" dirty="0">
              <a:solidFill>
                <a:schemeClr val="tx1"/>
              </a:solidFill>
            </a:endParaRPr>
          </a:p>
          <a:p>
            <a:pPr algn="ctr"/>
            <a:r>
              <a:rPr lang="zh-CN" altLang="en-US" sz="1200" dirty="0">
                <a:solidFill>
                  <a:schemeClr val="tx1"/>
                </a:solidFill>
              </a:rPr>
              <a:t>博明负责</a:t>
            </a:r>
          </a:p>
        </p:txBody>
      </p:sp>
      <p:sp>
        <p:nvSpPr>
          <p:cNvPr id="67" name="圆角矩形 66"/>
          <p:cNvSpPr/>
          <p:nvPr/>
        </p:nvSpPr>
        <p:spPr>
          <a:xfrm>
            <a:off x="5700512" y="2060400"/>
            <a:ext cx="1042395" cy="20726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smtClean="0">
                <a:solidFill>
                  <a:schemeClr val="tx1"/>
                </a:solidFill>
              </a:rPr>
              <a:t>核心</a:t>
            </a:r>
            <a:r>
              <a:rPr lang="en-US" altLang="zh-CN" sz="1200" dirty="0" smtClean="0">
                <a:solidFill>
                  <a:schemeClr val="tx1"/>
                </a:solidFill>
              </a:rPr>
              <a:t>AA</a:t>
            </a:r>
            <a:r>
              <a:rPr lang="zh-CN" altLang="en-US" sz="1200" dirty="0" smtClean="0">
                <a:solidFill>
                  <a:schemeClr val="tx1"/>
                </a:solidFill>
              </a:rPr>
              <a:t>控制</a:t>
            </a:r>
            <a:endParaRPr lang="en-US" altLang="zh-CN" sz="1200" dirty="0">
              <a:solidFill>
                <a:schemeClr val="tx1"/>
              </a:solidFill>
            </a:endParaRPr>
          </a:p>
          <a:p>
            <a:pPr algn="ctr"/>
            <a:r>
              <a:rPr lang="zh-CN" altLang="en-US" sz="1200" dirty="0">
                <a:solidFill>
                  <a:schemeClr val="tx1"/>
                </a:solidFill>
              </a:rPr>
              <a:t>模块</a:t>
            </a:r>
            <a:r>
              <a:rPr lang="zh-CN" altLang="en-US" sz="1200" dirty="0" smtClean="0">
                <a:solidFill>
                  <a:schemeClr val="tx1"/>
                </a:solidFill>
              </a:rPr>
              <a:t>库</a:t>
            </a:r>
            <a:endParaRPr lang="en-US" altLang="zh-CN" sz="1200" dirty="0" smtClean="0">
              <a:solidFill>
                <a:schemeClr val="tx1"/>
              </a:solidFill>
            </a:endParaRPr>
          </a:p>
          <a:p>
            <a:pPr algn="ctr"/>
            <a:endParaRPr lang="en-US" altLang="zh-CN" sz="1200" dirty="0" smtClean="0">
              <a:solidFill>
                <a:schemeClr val="tx1"/>
              </a:solidFill>
            </a:endParaRPr>
          </a:p>
          <a:p>
            <a:pPr algn="ctr"/>
            <a:endParaRPr lang="zh-CN" altLang="en-US" sz="1200" dirty="0">
              <a:solidFill>
                <a:schemeClr val="tx1"/>
              </a:solidFill>
            </a:endParaRPr>
          </a:p>
        </p:txBody>
      </p:sp>
      <p:sp>
        <p:nvSpPr>
          <p:cNvPr id="68" name="圆角矩形 67"/>
          <p:cNvSpPr/>
          <p:nvPr/>
        </p:nvSpPr>
        <p:spPr>
          <a:xfrm>
            <a:off x="5760146" y="3331030"/>
            <a:ext cx="930933" cy="7010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800" dirty="0">
              <a:solidFill>
                <a:schemeClr val="tx1"/>
              </a:solidFill>
            </a:endParaRPr>
          </a:p>
          <a:p>
            <a:pPr algn="ctr"/>
            <a:r>
              <a:rPr lang="zh-CN" altLang="en-US" sz="1200" dirty="0">
                <a:solidFill>
                  <a:schemeClr val="tx1"/>
                </a:solidFill>
              </a:rPr>
              <a:t>博明负责</a:t>
            </a:r>
          </a:p>
        </p:txBody>
      </p:sp>
      <p:sp>
        <p:nvSpPr>
          <p:cNvPr id="69" name="圆角矩形 68"/>
          <p:cNvSpPr/>
          <p:nvPr/>
        </p:nvSpPr>
        <p:spPr>
          <a:xfrm>
            <a:off x="6872052" y="3331030"/>
            <a:ext cx="982198" cy="7010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900" dirty="0">
                <a:solidFill>
                  <a:schemeClr val="tx1"/>
                </a:solidFill>
              </a:rPr>
              <a:t>与运</a:t>
            </a:r>
            <a:r>
              <a:rPr lang="zh-CN" altLang="en-US" sz="900" dirty="0" smtClean="0">
                <a:solidFill>
                  <a:schemeClr val="tx1"/>
                </a:solidFill>
              </a:rPr>
              <a:t>泰利</a:t>
            </a:r>
            <a:r>
              <a:rPr lang="en-US" altLang="zh-CN" sz="900" dirty="0" smtClean="0">
                <a:solidFill>
                  <a:schemeClr val="tx1"/>
                </a:solidFill>
              </a:rPr>
              <a:t>TCP</a:t>
            </a:r>
            <a:r>
              <a:rPr lang="zh-CN" altLang="en-US" sz="900" dirty="0" smtClean="0">
                <a:solidFill>
                  <a:schemeClr val="tx1"/>
                </a:solidFill>
              </a:rPr>
              <a:t>通讯</a:t>
            </a:r>
            <a:endParaRPr lang="en-US" altLang="zh-CN" sz="900" dirty="0">
              <a:solidFill>
                <a:schemeClr val="tx1"/>
              </a:solidFill>
            </a:endParaRPr>
          </a:p>
          <a:p>
            <a:pPr algn="ctr"/>
            <a:r>
              <a:rPr lang="zh-CN" altLang="en-US" sz="900" dirty="0">
                <a:solidFill>
                  <a:schemeClr val="tx1"/>
                </a:solidFill>
              </a:rPr>
              <a:t>（运泰利开发，与博明一起定义接口）</a:t>
            </a:r>
            <a:endParaRPr lang="en-US" altLang="zh-CN" sz="900" dirty="0">
              <a:solidFill>
                <a:schemeClr val="tx1"/>
              </a:solidFill>
            </a:endParaRPr>
          </a:p>
        </p:txBody>
      </p:sp>
      <p:sp>
        <p:nvSpPr>
          <p:cNvPr id="70" name="圆角矩形 54"/>
          <p:cNvSpPr/>
          <p:nvPr/>
        </p:nvSpPr>
        <p:spPr>
          <a:xfrm>
            <a:off x="7986514" y="2060400"/>
            <a:ext cx="1007212" cy="20726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solidFill>
                  <a:schemeClr val="tx1"/>
                </a:solidFill>
              </a:rPr>
              <a:t>统计分析</a:t>
            </a:r>
            <a:r>
              <a:rPr lang="zh-CN" altLang="en-US" sz="1200" dirty="0" smtClean="0">
                <a:solidFill>
                  <a:schemeClr val="tx1"/>
                </a:solidFill>
              </a:rPr>
              <a:t>模块</a:t>
            </a:r>
            <a:endParaRPr lang="en-US" altLang="zh-CN" sz="1200" dirty="0" smtClean="0">
              <a:solidFill>
                <a:schemeClr val="tx1"/>
              </a:solidFill>
            </a:endParaRPr>
          </a:p>
          <a:p>
            <a:pPr algn="ctr"/>
            <a:endParaRPr lang="zh-CN" altLang="en-US" sz="1200" dirty="0">
              <a:solidFill>
                <a:schemeClr val="tx1"/>
              </a:solidFill>
            </a:endParaRPr>
          </a:p>
        </p:txBody>
      </p:sp>
      <p:sp>
        <p:nvSpPr>
          <p:cNvPr id="71" name="圆角矩形 63"/>
          <p:cNvSpPr/>
          <p:nvPr/>
        </p:nvSpPr>
        <p:spPr>
          <a:xfrm>
            <a:off x="8046148" y="3331030"/>
            <a:ext cx="879331" cy="7010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solidFill>
                  <a:schemeClr val="tx1"/>
                </a:solidFill>
              </a:rPr>
              <a:t>博明负责</a:t>
            </a:r>
          </a:p>
        </p:txBody>
      </p:sp>
      <p:sp>
        <p:nvSpPr>
          <p:cNvPr id="72" name="圆角矩形 71"/>
          <p:cNvSpPr/>
          <p:nvPr/>
        </p:nvSpPr>
        <p:spPr>
          <a:xfrm>
            <a:off x="2457212" y="2067026"/>
            <a:ext cx="997062" cy="2072640"/>
          </a:xfrm>
          <a:prstGeom prst="roundRect">
            <a:avLst/>
          </a:prstGeom>
          <a:noFill/>
          <a:ln w="9525">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smtClean="0">
                <a:solidFill>
                  <a:schemeClr val="tx1"/>
                </a:solidFill>
              </a:rPr>
              <a:t>运动平台标定</a:t>
            </a:r>
            <a:endParaRPr lang="en-US" altLang="zh-CN" sz="1200" dirty="0">
              <a:solidFill>
                <a:schemeClr val="tx1"/>
              </a:solidFill>
            </a:endParaRPr>
          </a:p>
          <a:p>
            <a:pPr algn="ctr"/>
            <a:r>
              <a:rPr lang="zh-CN" altLang="en-US" sz="1200" dirty="0" smtClean="0">
                <a:solidFill>
                  <a:schemeClr val="tx1"/>
                </a:solidFill>
              </a:rPr>
              <a:t>模块</a:t>
            </a:r>
            <a:endParaRPr lang="en-US" altLang="zh-CN" sz="1200" dirty="0" smtClean="0">
              <a:solidFill>
                <a:schemeClr val="tx1"/>
              </a:solidFill>
            </a:endParaRPr>
          </a:p>
          <a:p>
            <a:pPr algn="ctr"/>
            <a:endParaRPr lang="en-US" altLang="zh-CN" sz="1200" dirty="0">
              <a:solidFill>
                <a:schemeClr val="tx1"/>
              </a:solidFill>
            </a:endParaRPr>
          </a:p>
          <a:p>
            <a:pPr algn="ctr"/>
            <a:endParaRPr lang="zh-CN" altLang="en-US" sz="1200" dirty="0">
              <a:solidFill>
                <a:schemeClr val="tx1"/>
              </a:solidFill>
            </a:endParaRPr>
          </a:p>
        </p:txBody>
      </p:sp>
      <p:sp>
        <p:nvSpPr>
          <p:cNvPr id="73" name="圆角矩形 72"/>
          <p:cNvSpPr/>
          <p:nvPr/>
        </p:nvSpPr>
        <p:spPr>
          <a:xfrm>
            <a:off x="2524211" y="3339566"/>
            <a:ext cx="868893" cy="701040"/>
          </a:xfrm>
          <a:prstGeom prst="round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smtClean="0">
                <a:solidFill>
                  <a:schemeClr val="tx1"/>
                </a:solidFill>
              </a:rPr>
              <a:t>博明负责</a:t>
            </a:r>
            <a:endParaRPr lang="zh-CN" altLang="en-US" sz="1200" dirty="0">
              <a:solidFill>
                <a:schemeClr val="tx1"/>
              </a:solidFill>
            </a:endParaRPr>
          </a:p>
        </p:txBody>
      </p:sp>
    </p:spTree>
    <p:extLst>
      <p:ext uri="{BB962C8B-B14F-4D97-AF65-F5344CB8AC3E}">
        <p14:creationId xmlns:p14="http://schemas.microsoft.com/office/powerpoint/2010/main" xmlns="" val="1264468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5304" y="146304"/>
            <a:ext cx="5804096" cy="592160"/>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概要设计</a:t>
            </a:r>
            <a:endParaRPr lang="zh-CN" altLang="zh-CN" sz="3200" dirty="0" smtClean="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stretch>
            <a:fillRect/>
          </a:stretch>
        </p:blipFill>
        <p:spPr>
          <a:xfrm>
            <a:off x="7360309" y="2253613"/>
            <a:ext cx="1680350" cy="1866195"/>
          </a:xfrm>
          <a:prstGeom prst="rect">
            <a:avLst/>
          </a:prstGeom>
        </p:spPr>
      </p:pic>
      <p:sp>
        <p:nvSpPr>
          <p:cNvPr id="22" name="文本框 40"/>
          <p:cNvSpPr txBox="1"/>
          <p:nvPr/>
        </p:nvSpPr>
        <p:spPr>
          <a:xfrm>
            <a:off x="7453300" y="1892397"/>
            <a:ext cx="1606226" cy="338554"/>
          </a:xfrm>
          <a:prstGeom prst="rect">
            <a:avLst/>
          </a:prstGeom>
          <a:noFill/>
        </p:spPr>
        <p:txBody>
          <a:bodyPr wrap="square" rtlCol="0">
            <a:spAutoFit/>
          </a:bodyPr>
          <a:lstStyle/>
          <a:p>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六轴</a:t>
            </a:r>
            <a:r>
              <a:rPr lang="zh-CN" altLang="en-US" sz="1600" dirty="0" smtClean="0">
                <a:latin typeface="Times New Roman" panose="02020603050405020304" pitchFamily="18" charset="0"/>
                <a:ea typeface="华文楷体" panose="02010600040101010101" pitchFamily="2" charset="-122"/>
                <a:cs typeface="Times New Roman" panose="02020603050405020304" pitchFamily="18" charset="0"/>
              </a:rPr>
              <a:t>调整</a:t>
            </a:r>
            <a:r>
              <a:rPr lang="en-US" altLang="zh-CN" sz="1600" dirty="0" smtClean="0">
                <a:latin typeface="Times New Roman" panose="02020603050405020304" pitchFamily="18" charset="0"/>
                <a:ea typeface="华文楷体" panose="02010600040101010101" pitchFamily="2" charset="-122"/>
                <a:cs typeface="Times New Roman" panose="02020603050405020304" pitchFamily="18" charset="0"/>
              </a:rPr>
              <a:t>Lens</a:t>
            </a:r>
            <a:endParaRPr lang="en-US"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3" name="文本框 41"/>
          <p:cNvSpPr txBox="1"/>
          <p:nvPr/>
        </p:nvSpPr>
        <p:spPr>
          <a:xfrm>
            <a:off x="7103861" y="4173875"/>
            <a:ext cx="2430857" cy="338554"/>
          </a:xfrm>
          <a:prstGeom prst="rect">
            <a:avLst/>
          </a:prstGeom>
          <a:noFill/>
        </p:spPr>
        <p:txBody>
          <a:bodyPr wrap="square" rtlCol="0">
            <a:spAutoFit/>
          </a:bodyPr>
          <a:lstStyle/>
          <a:p>
            <a:r>
              <a:rPr lang="zh-CN" altLang="en-US" sz="1600" dirty="0" smtClean="0">
                <a:latin typeface="Times New Roman" panose="02020603050405020304" pitchFamily="18" charset="0"/>
                <a:ea typeface="华文楷体" panose="02010600040101010101" pitchFamily="2" charset="-122"/>
                <a:cs typeface="Times New Roman" panose="02020603050405020304" pitchFamily="18" charset="0"/>
              </a:rPr>
              <a:t>固定</a:t>
            </a:r>
            <a:r>
              <a:rPr lang="en-US" altLang="zh-CN" sz="1600" dirty="0" smtClean="0">
                <a:latin typeface="Times New Roman" panose="02020603050405020304" pitchFamily="18" charset="0"/>
                <a:ea typeface="华文楷体" panose="02010600040101010101" pitchFamily="2" charset="-122"/>
                <a:cs typeface="Times New Roman" panose="02020603050405020304" pitchFamily="18" charset="0"/>
              </a:rPr>
              <a:t>Sensor</a:t>
            </a:r>
            <a:r>
              <a:rPr lang="zh-CN" altLang="en-US" sz="1600" dirty="0" smtClean="0">
                <a:latin typeface="Times New Roman" panose="02020603050405020304" pitchFamily="18" charset="0"/>
                <a:ea typeface="华文楷体" panose="02010600040101010101" pitchFamily="2" charset="-122"/>
                <a:cs typeface="Times New Roman" panose="02020603050405020304" pitchFamily="18" charset="0"/>
              </a:rPr>
              <a:t>与</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图卡位置</a:t>
            </a:r>
            <a:endParaRPr lang="en-US" sz="16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4" name="图片 23"/>
          <p:cNvPicPr>
            <a:picLocks noChangeAspect="1"/>
          </p:cNvPicPr>
          <p:nvPr/>
        </p:nvPicPr>
        <p:blipFill>
          <a:blip r:embed="rId3"/>
          <a:stretch>
            <a:fillRect/>
          </a:stretch>
        </p:blipFill>
        <p:spPr>
          <a:xfrm>
            <a:off x="2752501" y="1113190"/>
            <a:ext cx="3064031" cy="4178890"/>
          </a:xfrm>
          <a:prstGeom prst="rect">
            <a:avLst/>
          </a:prstGeom>
        </p:spPr>
      </p:pic>
      <p:sp>
        <p:nvSpPr>
          <p:cNvPr id="25" name="文本框 23"/>
          <p:cNvSpPr txBox="1"/>
          <p:nvPr/>
        </p:nvSpPr>
        <p:spPr>
          <a:xfrm>
            <a:off x="5367689" y="4735465"/>
            <a:ext cx="1415772" cy="338554"/>
          </a:xfrm>
          <a:prstGeom prst="rect">
            <a:avLst/>
          </a:prstGeom>
          <a:noFill/>
        </p:spPr>
        <p:txBody>
          <a:bodyPr wrap="none" rtlCol="0">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六轴调节模组</a:t>
            </a:r>
            <a:endParaRPr lang="en-US"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6" name="文本框 27"/>
          <p:cNvSpPr txBox="1"/>
          <p:nvPr/>
        </p:nvSpPr>
        <p:spPr>
          <a:xfrm>
            <a:off x="4832707" y="1028940"/>
            <a:ext cx="1415772" cy="338554"/>
          </a:xfrm>
          <a:prstGeom prst="rect">
            <a:avLst/>
          </a:prstGeom>
          <a:noFill/>
        </p:spPr>
        <p:txBody>
          <a:bodyPr wrap="none" rtlCol="0">
            <a:spAutoFit/>
          </a:bodyPr>
          <a:lstStyle/>
          <a:p>
            <a:r>
              <a:rPr lang="zh-CN" altLang="en-US" sz="1600" b="1" dirty="0">
                <a:latin typeface="华文楷体" panose="02010600040101010101" pitchFamily="2" charset="-122"/>
                <a:ea typeface="华文楷体" panose="02010600040101010101" pitchFamily="2" charset="-122"/>
              </a:rPr>
              <a:t>手动调节图卡</a:t>
            </a:r>
            <a:endParaRPr lang="en-US"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27" name="直接箭头连接符 26"/>
          <p:cNvCxnSpPr/>
          <p:nvPr/>
        </p:nvCxnSpPr>
        <p:spPr>
          <a:xfrm flipH="1">
            <a:off x="4972821" y="1322011"/>
            <a:ext cx="446921" cy="57144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直接箭头连接符 27"/>
          <p:cNvCxnSpPr>
            <a:stCxn id="25" idx="1"/>
          </p:cNvCxnSpPr>
          <p:nvPr/>
        </p:nvCxnSpPr>
        <p:spPr>
          <a:xfrm flipH="1">
            <a:off x="4670971" y="4904742"/>
            <a:ext cx="696718"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9" name="直接箭头连接符 28"/>
          <p:cNvCxnSpPr>
            <a:stCxn id="30" idx="6"/>
          </p:cNvCxnSpPr>
          <p:nvPr/>
        </p:nvCxnSpPr>
        <p:spPr>
          <a:xfrm flipV="1">
            <a:off x="4866804" y="3491514"/>
            <a:ext cx="2122940" cy="117187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椭圆 29"/>
          <p:cNvSpPr/>
          <p:nvPr/>
        </p:nvSpPr>
        <p:spPr>
          <a:xfrm>
            <a:off x="3662472" y="3935309"/>
            <a:ext cx="1204332" cy="1456163"/>
          </a:xfrm>
          <a:prstGeom prst="ellipse">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610582" y="958418"/>
            <a:ext cx="2291012" cy="338554"/>
          </a:xfrm>
          <a:prstGeom prst="rect">
            <a:avLst/>
          </a:prstGeom>
          <a:noFill/>
        </p:spPr>
        <p:txBody>
          <a:bodyPr wrap="none" rtlCol="0">
            <a:spAutoFit/>
          </a:bodyPr>
          <a:lstStyle/>
          <a:p>
            <a:r>
              <a:rPr lang="en-US" altLang="zh-CN" sz="1600" spc="300" dirty="0" smtClean="0">
                <a:latin typeface="方正姚体" pitchFamily="2" charset="-122"/>
                <a:ea typeface="方正姚体" pitchFamily="2" charset="-122"/>
              </a:rPr>
              <a:t>AA</a:t>
            </a:r>
            <a:r>
              <a:rPr lang="zh-CN" altLang="en-US" sz="1600" spc="300" dirty="0" smtClean="0">
                <a:latin typeface="方正姚体" pitchFamily="2" charset="-122"/>
                <a:ea typeface="方正姚体" pitchFamily="2" charset="-122"/>
              </a:rPr>
              <a:t>调焦</a:t>
            </a:r>
            <a:r>
              <a:rPr lang="en-US" altLang="zh-CN" sz="1600" spc="300" dirty="0" smtClean="0">
                <a:latin typeface="方正姚体" pitchFamily="2" charset="-122"/>
                <a:ea typeface="方正姚体" pitchFamily="2" charset="-122"/>
              </a:rPr>
              <a:t>/</a:t>
            </a:r>
            <a:r>
              <a:rPr lang="zh-CN" altLang="en-US" sz="1600" spc="300" dirty="0" smtClean="0">
                <a:latin typeface="方正姚体" pitchFamily="2" charset="-122"/>
                <a:ea typeface="方正姚体" pitchFamily="2" charset="-122"/>
              </a:rPr>
              <a:t>偏芯主平台</a:t>
            </a:r>
            <a:endParaRPr lang="zh-CN" altLang="en-US" sz="1100" spc="300" dirty="0" smtClean="0">
              <a:latin typeface="+mj-ea"/>
              <a:ea typeface="+mj-ea"/>
            </a:endParaRPr>
          </a:p>
        </p:txBody>
      </p:sp>
    </p:spTree>
    <p:extLst>
      <p:ext uri="{BB962C8B-B14F-4D97-AF65-F5344CB8AC3E}">
        <p14:creationId xmlns:p14="http://schemas.microsoft.com/office/powerpoint/2010/main" xmlns="" val="1264468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5304" y="146304"/>
            <a:ext cx="5804096" cy="592160"/>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概要设计</a:t>
            </a:r>
            <a:endParaRPr lang="zh-CN" altLang="zh-CN" sz="3200" dirty="0" smtClean="0">
              <a:latin typeface="微软雅黑" panose="020B0503020204020204" pitchFamily="34" charset="-122"/>
              <a:ea typeface="微软雅黑" panose="020B0503020204020204" pitchFamily="34" charset="-122"/>
            </a:endParaRPr>
          </a:p>
        </p:txBody>
      </p:sp>
      <p:sp>
        <p:nvSpPr>
          <p:cNvPr id="14" name="TextBox 13"/>
          <p:cNvSpPr txBox="1"/>
          <p:nvPr/>
        </p:nvSpPr>
        <p:spPr>
          <a:xfrm>
            <a:off x="497226" y="935747"/>
            <a:ext cx="3276859" cy="338554"/>
          </a:xfrm>
          <a:prstGeom prst="rect">
            <a:avLst/>
          </a:prstGeom>
          <a:noFill/>
        </p:spPr>
        <p:txBody>
          <a:bodyPr wrap="none" rtlCol="0">
            <a:spAutoFit/>
          </a:bodyPr>
          <a:lstStyle/>
          <a:p>
            <a:r>
              <a:rPr lang="zh-CN" altLang="en-US" sz="1600" spc="300" dirty="0" smtClean="0">
                <a:latin typeface="方正姚体" pitchFamily="2" charset="-122"/>
                <a:ea typeface="方正姚体" pitchFamily="2" charset="-122"/>
              </a:rPr>
              <a:t>小白板调中心、粗调</a:t>
            </a:r>
            <a:r>
              <a:rPr lang="en-US" altLang="zh-CN" sz="1600" spc="300" dirty="0" smtClean="0">
                <a:latin typeface="方正姚体" pitchFamily="2" charset="-122"/>
                <a:ea typeface="方正姚体" pitchFamily="2" charset="-122"/>
              </a:rPr>
              <a:t>U/V</a:t>
            </a:r>
            <a:r>
              <a:rPr lang="zh-CN" altLang="en-US" sz="1600" spc="300" dirty="0" smtClean="0">
                <a:latin typeface="方正姚体" pitchFamily="2" charset="-122"/>
                <a:ea typeface="方正姚体" pitchFamily="2" charset="-122"/>
              </a:rPr>
              <a:t>偏转</a:t>
            </a:r>
          </a:p>
        </p:txBody>
      </p:sp>
      <p:pic>
        <p:nvPicPr>
          <p:cNvPr id="15" name="Picture 2"/>
          <p:cNvPicPr>
            <a:picLocks noChangeAspect="1" noChangeArrowheads="1"/>
          </p:cNvPicPr>
          <p:nvPr/>
        </p:nvPicPr>
        <p:blipFill>
          <a:blip r:embed="rId2"/>
          <a:srcRect/>
          <a:stretch>
            <a:fillRect/>
          </a:stretch>
        </p:blipFill>
        <p:spPr bwMode="auto">
          <a:xfrm>
            <a:off x="2556330" y="1977220"/>
            <a:ext cx="3020753" cy="2881446"/>
          </a:xfrm>
          <a:prstGeom prst="rect">
            <a:avLst/>
          </a:prstGeom>
          <a:noFill/>
          <a:ln w="9525">
            <a:noFill/>
            <a:miter lim="800000"/>
            <a:headEnd/>
            <a:tailEnd/>
          </a:ln>
          <a:effectLst/>
        </p:spPr>
      </p:pic>
      <p:pic>
        <p:nvPicPr>
          <p:cNvPr id="16" name="Picture 3"/>
          <p:cNvPicPr>
            <a:picLocks noChangeAspect="1" noChangeArrowheads="1"/>
          </p:cNvPicPr>
          <p:nvPr/>
        </p:nvPicPr>
        <p:blipFill>
          <a:blip r:embed="rId3"/>
          <a:srcRect/>
          <a:stretch>
            <a:fillRect/>
          </a:stretch>
        </p:blipFill>
        <p:spPr bwMode="auto">
          <a:xfrm>
            <a:off x="6235799" y="2599344"/>
            <a:ext cx="2739922" cy="1529591"/>
          </a:xfrm>
          <a:prstGeom prst="rect">
            <a:avLst/>
          </a:prstGeom>
          <a:noFill/>
          <a:ln w="9525">
            <a:noFill/>
            <a:miter lim="800000"/>
            <a:headEnd/>
            <a:tailEnd/>
          </a:ln>
          <a:effectLst/>
        </p:spPr>
      </p:pic>
    </p:spTree>
    <p:extLst>
      <p:ext uri="{BB962C8B-B14F-4D97-AF65-F5344CB8AC3E}">
        <p14:creationId xmlns:p14="http://schemas.microsoft.com/office/powerpoint/2010/main" xmlns="" val="1264468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5304" y="146304"/>
            <a:ext cx="5804096" cy="592160"/>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概要设计</a:t>
            </a:r>
            <a:endParaRPr lang="zh-CN" altLang="zh-CN" sz="3200" dirty="0" smtClean="0">
              <a:latin typeface="微软雅黑" panose="020B0503020204020204" pitchFamily="34" charset="-122"/>
              <a:ea typeface="微软雅黑" panose="020B0503020204020204" pitchFamily="34" charset="-122"/>
            </a:endParaRPr>
          </a:p>
        </p:txBody>
      </p:sp>
      <p:sp>
        <p:nvSpPr>
          <p:cNvPr id="6" name="TextBox 5"/>
          <p:cNvSpPr txBox="1"/>
          <p:nvPr/>
        </p:nvSpPr>
        <p:spPr>
          <a:xfrm>
            <a:off x="482112" y="981087"/>
            <a:ext cx="3033203" cy="338554"/>
          </a:xfrm>
          <a:prstGeom prst="rect">
            <a:avLst/>
          </a:prstGeom>
          <a:noFill/>
        </p:spPr>
        <p:txBody>
          <a:bodyPr wrap="none" rtlCol="0">
            <a:spAutoFit/>
          </a:bodyPr>
          <a:lstStyle/>
          <a:p>
            <a:r>
              <a:rPr lang="zh-CN" altLang="en-US" sz="1600" spc="300" dirty="0" smtClean="0">
                <a:latin typeface="方正姚体" pitchFamily="2" charset="-122"/>
                <a:ea typeface="方正姚体" pitchFamily="2" charset="-122"/>
              </a:rPr>
              <a:t>图卡调焦，并精调</a:t>
            </a:r>
            <a:r>
              <a:rPr lang="en-US" altLang="zh-CN" sz="1600" spc="300" dirty="0" smtClean="0">
                <a:latin typeface="方正姚体" pitchFamily="2" charset="-122"/>
                <a:ea typeface="方正姚体" pitchFamily="2" charset="-122"/>
              </a:rPr>
              <a:t>U/V</a:t>
            </a:r>
            <a:r>
              <a:rPr lang="zh-CN" altLang="en-US" sz="1600" spc="300" dirty="0" smtClean="0">
                <a:latin typeface="方正姚体" pitchFamily="2" charset="-122"/>
                <a:ea typeface="方正姚体" pitchFamily="2" charset="-122"/>
              </a:rPr>
              <a:t>偏转</a:t>
            </a:r>
          </a:p>
        </p:txBody>
      </p:sp>
      <p:pic>
        <p:nvPicPr>
          <p:cNvPr id="7" name="图片 6"/>
          <p:cNvPicPr>
            <a:picLocks noChangeAspect="1"/>
          </p:cNvPicPr>
          <p:nvPr/>
        </p:nvPicPr>
        <p:blipFill>
          <a:blip r:embed="rId2"/>
          <a:stretch>
            <a:fillRect/>
          </a:stretch>
        </p:blipFill>
        <p:spPr>
          <a:xfrm>
            <a:off x="1037645" y="1932189"/>
            <a:ext cx="4563844" cy="2248454"/>
          </a:xfrm>
          <a:prstGeom prst="rect">
            <a:avLst/>
          </a:prstGeom>
        </p:spPr>
      </p:pic>
      <p:pic>
        <p:nvPicPr>
          <p:cNvPr id="8" name="图片 7"/>
          <p:cNvPicPr>
            <a:picLocks noChangeAspect="1"/>
          </p:cNvPicPr>
          <p:nvPr/>
        </p:nvPicPr>
        <p:blipFill>
          <a:blip r:embed="rId3" cstate="print"/>
          <a:stretch>
            <a:fillRect/>
          </a:stretch>
        </p:blipFill>
        <p:spPr>
          <a:xfrm>
            <a:off x="6081439" y="2141346"/>
            <a:ext cx="3231921" cy="2286391"/>
          </a:xfrm>
          <a:prstGeom prst="rect">
            <a:avLst/>
          </a:prstGeom>
        </p:spPr>
      </p:pic>
      <p:sp>
        <p:nvSpPr>
          <p:cNvPr id="9" name="文本框 21"/>
          <p:cNvSpPr txBox="1"/>
          <p:nvPr/>
        </p:nvSpPr>
        <p:spPr>
          <a:xfrm>
            <a:off x="6470612" y="4437018"/>
            <a:ext cx="1797287" cy="276999"/>
          </a:xfrm>
          <a:prstGeom prst="rect">
            <a:avLst/>
          </a:prstGeom>
          <a:noFill/>
        </p:spPr>
        <p:txBody>
          <a:bodyPr wrap="none" rtlCol="0">
            <a:spAutoFit/>
          </a:bodyPr>
          <a:lstStyle/>
          <a:p>
            <a:r>
              <a:rPr lang="zh-CN" altLang="en-US" sz="1200" b="1" dirty="0">
                <a:solidFill>
                  <a:schemeClr val="dk1"/>
                </a:solidFill>
                <a:latin typeface="华文楷体" panose="02010600040101010101" pitchFamily="2" charset="-122"/>
                <a:ea typeface="华文楷体" panose="02010600040101010101" pitchFamily="2" charset="-122"/>
              </a:rPr>
              <a:t>图卡</a:t>
            </a:r>
            <a:r>
              <a:rPr lang="en-US" altLang="zh-CN" sz="1200" b="1" dirty="0">
                <a:solidFill>
                  <a:schemeClr val="dk1"/>
                </a:solidFill>
                <a:latin typeface="华文楷体" panose="02010600040101010101" pitchFamily="2" charset="-122"/>
                <a:ea typeface="华文楷体" panose="02010600040101010101" pitchFamily="2" charset="-122"/>
              </a:rPr>
              <a:t>-</a:t>
            </a:r>
            <a:r>
              <a:rPr lang="zh-CN" altLang="en-US" sz="1200" b="1" dirty="0">
                <a:solidFill>
                  <a:schemeClr val="dk1"/>
                </a:solidFill>
                <a:latin typeface="华文楷体" panose="02010600040101010101" pitchFamily="2" charset="-122"/>
                <a:ea typeface="华文楷体" panose="02010600040101010101" pitchFamily="2" charset="-122"/>
              </a:rPr>
              <a:t>镜头距离：</a:t>
            </a:r>
            <a:r>
              <a:rPr lang="en-US" altLang="zh-CN" sz="12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500mm</a:t>
            </a:r>
            <a:endParaRPr lang="en-US" sz="12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0" name="图片 9"/>
          <p:cNvPicPr>
            <a:picLocks noChangeAspect="1"/>
          </p:cNvPicPr>
          <p:nvPr/>
        </p:nvPicPr>
        <p:blipFill>
          <a:blip r:embed="rId4" cstate="print"/>
          <a:stretch>
            <a:fillRect/>
          </a:stretch>
        </p:blipFill>
        <p:spPr>
          <a:xfrm>
            <a:off x="5886814" y="1931856"/>
            <a:ext cx="3476512" cy="2234034"/>
          </a:xfrm>
          <a:prstGeom prst="rect">
            <a:avLst/>
          </a:prstGeom>
        </p:spPr>
      </p:pic>
    </p:spTree>
    <p:extLst>
      <p:ext uri="{BB962C8B-B14F-4D97-AF65-F5344CB8AC3E}">
        <p14:creationId xmlns:p14="http://schemas.microsoft.com/office/powerpoint/2010/main" xmlns="" val="126446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355" y="321433"/>
            <a:ext cx="1409385" cy="432947"/>
          </a:xfrm>
        </p:spPr>
        <p:txBody>
          <a:bodyPr/>
          <a:lstStyle/>
          <a:p>
            <a:pPr algn="dist"/>
            <a:r>
              <a:rPr lang="zh-CN" altLang="en-US" sz="2800"/>
              <a:t>目录</a:t>
            </a:r>
          </a:p>
        </p:txBody>
      </p:sp>
      <p:sp>
        <p:nvSpPr>
          <p:cNvPr id="11" name="文本框 10"/>
          <p:cNvSpPr txBox="1"/>
          <p:nvPr/>
        </p:nvSpPr>
        <p:spPr>
          <a:xfrm>
            <a:off x="3969126" y="2622236"/>
            <a:ext cx="3838875"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项目计划</a:t>
            </a:r>
            <a:endParaRPr lang="zh-CN" altLang="zh-CN" sz="3200" dirty="0" smtClean="0">
              <a:latin typeface="微软雅黑" panose="020B0503020204020204" pitchFamily="34" charset="-122"/>
              <a:ea typeface="微软雅黑" panose="020B0503020204020204" pitchFamily="34" charset="-122"/>
            </a:endParaRPr>
          </a:p>
        </p:txBody>
      </p:sp>
      <p:sp>
        <p:nvSpPr>
          <p:cNvPr id="21" name="箭头: 五边形 20"/>
          <p:cNvSpPr/>
          <p:nvPr/>
        </p:nvSpPr>
        <p:spPr>
          <a:xfrm>
            <a:off x="2551482" y="2515258"/>
            <a:ext cx="1182929" cy="691753"/>
          </a:xfrm>
          <a:prstGeom prst="homePlate">
            <a:avLst/>
          </a:prstGeom>
          <a:solidFill>
            <a:srgbClr val="2FAB36"/>
          </a:solidFill>
          <a:ln>
            <a:solidFill>
              <a:srgbClr val="2FAB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微软雅黑" panose="020B0503020204020204" pitchFamily="34" charset="-122"/>
                <a:ea typeface="微软雅黑" panose="020B0503020204020204" pitchFamily="34" charset="-122"/>
              </a:rPr>
              <a:t>4</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125462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5304" y="146304"/>
            <a:ext cx="5804096" cy="592160"/>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项目计划</a:t>
            </a:r>
            <a:endParaRPr lang="zh-CN" altLang="zh-CN" sz="3200" dirty="0" smtClean="0">
              <a:latin typeface="微软雅黑" panose="020B0503020204020204" pitchFamily="34" charset="-122"/>
              <a:ea typeface="微软雅黑" panose="020B0503020204020204" pitchFamily="34" charset="-122"/>
            </a:endParaRPr>
          </a:p>
        </p:txBody>
      </p:sp>
      <p:sp>
        <p:nvSpPr>
          <p:cNvPr id="58" name="矩形 57"/>
          <p:cNvSpPr/>
          <p:nvPr/>
        </p:nvSpPr>
        <p:spPr>
          <a:xfrm>
            <a:off x="1058202" y="926165"/>
            <a:ext cx="8335180" cy="4408899"/>
          </a:xfrm>
          <a:prstGeom prst="rect">
            <a:avLst/>
          </a:prstGeom>
        </p:spPr>
        <p:txBody>
          <a:bodyPr wrap="square">
            <a:spAutoFit/>
          </a:bodyPr>
          <a:lstStyle/>
          <a:p>
            <a:pPr lvl="0" fontAlgn="base">
              <a:lnSpc>
                <a:spcPct val="150000"/>
              </a:lnSpc>
              <a:spcBef>
                <a:spcPct val="0"/>
              </a:spcBef>
              <a:spcAft>
                <a:spcPct val="0"/>
              </a:spcAft>
            </a:pPr>
            <a:r>
              <a:rPr lang="en-US" altLang="zh-CN" sz="1800" b="1" dirty="0" smtClean="0">
                <a:solidFill>
                  <a:srgbClr val="454545"/>
                </a:solidFill>
                <a:latin typeface="方正姚体" pitchFamily="2" charset="-122"/>
                <a:ea typeface="方正姚体" pitchFamily="2" charset="-122"/>
                <a:cs typeface="Arial" pitchFamily="34" charset="0"/>
              </a:rPr>
              <a:t>AA</a:t>
            </a:r>
            <a:r>
              <a:rPr lang="zh-CN" altLang="en-US" sz="1800" b="1" dirty="0" smtClean="0">
                <a:solidFill>
                  <a:srgbClr val="454545"/>
                </a:solidFill>
                <a:latin typeface="方正姚体" pitchFamily="2" charset="-122"/>
                <a:ea typeface="方正姚体" pitchFamily="2" charset="-122"/>
                <a:cs typeface="Arial" pitchFamily="34" charset="0"/>
              </a:rPr>
              <a:t>项目中长期规划</a:t>
            </a: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两种设备、三个阶段的原则。</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第一期开发基于图卡的</a:t>
            </a:r>
            <a:r>
              <a:rPr lang="en-US" altLang="zh-CN" sz="1600" dirty="0" smtClean="0">
                <a:solidFill>
                  <a:srgbClr val="454545"/>
                </a:solidFill>
                <a:latin typeface="宋体" pitchFamily="2" charset="-122"/>
                <a:ea typeface="宋体" pitchFamily="2" charset="-122"/>
                <a:cs typeface="Arial" pitchFamily="34" charset="0"/>
              </a:rPr>
              <a:t>AA</a:t>
            </a:r>
            <a:r>
              <a:rPr lang="zh-CN" altLang="en-US" sz="1600" dirty="0" smtClean="0">
                <a:solidFill>
                  <a:srgbClr val="454545"/>
                </a:solidFill>
                <a:latin typeface="宋体" pitchFamily="2" charset="-122"/>
                <a:ea typeface="宋体" pitchFamily="2" charset="-122"/>
                <a:cs typeface="Arial" pitchFamily="34" charset="0"/>
              </a:rPr>
              <a:t>机台；</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第二期开发基于平行光管的</a:t>
            </a:r>
            <a:r>
              <a:rPr lang="en-US" altLang="zh-CN" sz="1600" dirty="0" smtClean="0">
                <a:solidFill>
                  <a:srgbClr val="454545"/>
                </a:solidFill>
                <a:latin typeface="宋体" pitchFamily="2" charset="-122"/>
                <a:ea typeface="宋体" pitchFamily="2" charset="-122"/>
                <a:cs typeface="Arial" pitchFamily="34" charset="0"/>
              </a:rPr>
              <a:t>AA</a:t>
            </a:r>
            <a:r>
              <a:rPr lang="zh-CN" altLang="en-US" sz="1600" dirty="0" smtClean="0">
                <a:solidFill>
                  <a:srgbClr val="454545"/>
                </a:solidFill>
                <a:latin typeface="宋体" pitchFamily="2" charset="-122"/>
                <a:ea typeface="宋体" pitchFamily="2" charset="-122"/>
                <a:cs typeface="Arial" pitchFamily="34" charset="0"/>
              </a:rPr>
              <a:t>机台，并实现</a:t>
            </a:r>
            <a:r>
              <a:rPr lang="en-US" altLang="zh-CN" sz="1600" dirty="0" smtClean="0">
                <a:solidFill>
                  <a:srgbClr val="454545"/>
                </a:solidFill>
                <a:latin typeface="宋体" pitchFamily="2" charset="-122"/>
                <a:ea typeface="宋体" pitchFamily="2" charset="-122"/>
                <a:cs typeface="Arial" pitchFamily="34" charset="0"/>
              </a:rPr>
              <a:t>sensor</a:t>
            </a:r>
            <a:r>
              <a:rPr lang="zh-CN" altLang="en-US" sz="1600" dirty="0" smtClean="0">
                <a:solidFill>
                  <a:srgbClr val="454545"/>
                </a:solidFill>
                <a:latin typeface="宋体" pitchFamily="2" charset="-122"/>
                <a:ea typeface="宋体" pitchFamily="2" charset="-122"/>
                <a:cs typeface="Arial" pitchFamily="34" charset="0"/>
              </a:rPr>
              <a:t>坏点检测、脏污检测等附加功能；</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第三期开发点胶前后视觉检测、</a:t>
            </a:r>
            <a:r>
              <a:rPr lang="en-US" altLang="zh-CN" sz="1600" dirty="0" smtClean="0">
                <a:solidFill>
                  <a:srgbClr val="454545"/>
                </a:solidFill>
                <a:latin typeface="宋体" pitchFamily="2" charset="-122"/>
                <a:ea typeface="宋体" pitchFamily="2" charset="-122"/>
                <a:cs typeface="Arial" pitchFamily="34" charset="0"/>
              </a:rPr>
              <a:t>sensor</a:t>
            </a:r>
            <a:r>
              <a:rPr lang="zh-CN" altLang="en-US" sz="1600" dirty="0" smtClean="0">
                <a:solidFill>
                  <a:srgbClr val="454545"/>
                </a:solidFill>
                <a:latin typeface="宋体" pitchFamily="2" charset="-122"/>
                <a:ea typeface="宋体" pitchFamily="2" charset="-122"/>
                <a:cs typeface="Arial" pitchFamily="34" charset="0"/>
              </a:rPr>
              <a:t>来料检测等功能。</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pPr>
            <a:endParaRPr lang="zh-CN" altLang="en-US" sz="700" dirty="0" smtClean="0">
              <a:solidFill>
                <a:prstClr val="black"/>
              </a:solidFill>
              <a:latin typeface="Arial" pitchFamily="34" charset="0"/>
              <a:ea typeface="宋体" pitchFamily="2" charset="-122"/>
              <a:cs typeface="宋体" pitchFamily="2" charset="-122"/>
            </a:endParaRPr>
          </a:p>
          <a:p>
            <a:pPr fontAlgn="base">
              <a:lnSpc>
                <a:spcPct val="150000"/>
              </a:lnSpc>
              <a:spcBef>
                <a:spcPct val="0"/>
              </a:spcBef>
              <a:spcAft>
                <a:spcPct val="0"/>
              </a:spcAft>
            </a:pPr>
            <a:r>
              <a:rPr lang="zh-CN" altLang="en-US" sz="1800" b="1" dirty="0" smtClean="0">
                <a:solidFill>
                  <a:srgbClr val="454545"/>
                </a:solidFill>
                <a:latin typeface="方正姚体" pitchFamily="2" charset="-122"/>
                <a:ea typeface="方正姚体" pitchFamily="2" charset="-122"/>
                <a:cs typeface="Arial" pitchFamily="34" charset="0"/>
              </a:rPr>
              <a:t>本期（第一期）项目目标</a:t>
            </a: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开发运动机构验证及标定系统。</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开发小白板调中心、粗调</a:t>
            </a:r>
            <a:r>
              <a:rPr lang="en-US" altLang="zh-CN" sz="1600" dirty="0" smtClean="0">
                <a:solidFill>
                  <a:srgbClr val="454545"/>
                </a:solidFill>
                <a:latin typeface="宋体" pitchFamily="2" charset="-122"/>
                <a:ea typeface="宋体" pitchFamily="2" charset="-122"/>
                <a:cs typeface="Arial" pitchFamily="34" charset="0"/>
              </a:rPr>
              <a:t>U/V</a:t>
            </a:r>
            <a:r>
              <a:rPr lang="zh-CN" altLang="en-US" sz="1600" dirty="0" smtClean="0">
                <a:solidFill>
                  <a:srgbClr val="454545"/>
                </a:solidFill>
                <a:latin typeface="宋体" pitchFamily="2" charset="-122"/>
                <a:ea typeface="宋体" pitchFamily="2" charset="-122"/>
                <a:cs typeface="Arial" pitchFamily="34" charset="0"/>
              </a:rPr>
              <a:t>偏转的视觉系统；</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开发基于图卡的调焦、精调</a:t>
            </a:r>
            <a:r>
              <a:rPr lang="en-US" altLang="zh-CN" sz="1600" dirty="0" smtClean="0">
                <a:solidFill>
                  <a:srgbClr val="454545"/>
                </a:solidFill>
                <a:latin typeface="宋体" pitchFamily="2" charset="-122"/>
                <a:ea typeface="宋体" pitchFamily="2" charset="-122"/>
                <a:cs typeface="Arial" pitchFamily="34" charset="0"/>
              </a:rPr>
              <a:t>U/V</a:t>
            </a:r>
            <a:r>
              <a:rPr lang="zh-CN" altLang="en-US" sz="1600" dirty="0" smtClean="0">
                <a:solidFill>
                  <a:srgbClr val="454545"/>
                </a:solidFill>
                <a:latin typeface="宋体" pitchFamily="2" charset="-122"/>
                <a:ea typeface="宋体" pitchFamily="2" charset="-122"/>
                <a:cs typeface="Arial" pitchFamily="34" charset="0"/>
              </a:rPr>
              <a:t>偏转的视觉系统；</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调焦</a:t>
            </a:r>
            <a:r>
              <a:rPr lang="en-US" altLang="zh-CN" sz="1600" dirty="0" smtClean="0">
                <a:solidFill>
                  <a:srgbClr val="454545"/>
                </a:solidFill>
                <a:latin typeface="宋体" pitchFamily="2" charset="-122"/>
                <a:ea typeface="宋体" pitchFamily="2" charset="-122"/>
                <a:cs typeface="Arial" pitchFamily="34" charset="0"/>
              </a:rPr>
              <a:t>/</a:t>
            </a:r>
            <a:r>
              <a:rPr lang="zh-CN" altLang="en-US" sz="1600" dirty="0" smtClean="0">
                <a:solidFill>
                  <a:srgbClr val="454545"/>
                </a:solidFill>
                <a:latin typeface="宋体" pitchFamily="2" charset="-122"/>
                <a:ea typeface="宋体" pitchFamily="2" charset="-122"/>
                <a:cs typeface="Arial" pitchFamily="34" charset="0"/>
              </a:rPr>
              <a:t>偏芯准确度，满足普通中端客户需求；</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en-US" altLang="zh-CN" sz="1600" dirty="0" smtClean="0">
                <a:solidFill>
                  <a:srgbClr val="454545"/>
                </a:solidFill>
                <a:latin typeface="宋体" pitchFamily="2" charset="-122"/>
                <a:ea typeface="宋体" pitchFamily="2" charset="-122"/>
                <a:cs typeface="Arial" pitchFamily="34" charset="0"/>
              </a:rPr>
              <a:t> </a:t>
            </a:r>
            <a:r>
              <a:rPr lang="zh-CN" altLang="en-US" sz="1600" dirty="0" smtClean="0">
                <a:solidFill>
                  <a:srgbClr val="454545"/>
                </a:solidFill>
                <a:latin typeface="宋体" pitchFamily="2" charset="-122"/>
                <a:ea typeface="宋体" pitchFamily="2" charset="-122"/>
                <a:cs typeface="Arial" pitchFamily="34" charset="0"/>
              </a:rPr>
              <a:t>调焦</a:t>
            </a:r>
            <a:r>
              <a:rPr lang="en-US" altLang="zh-CN" sz="1600" dirty="0" smtClean="0">
                <a:solidFill>
                  <a:srgbClr val="454545"/>
                </a:solidFill>
                <a:latin typeface="宋体" pitchFamily="2" charset="-122"/>
                <a:ea typeface="宋体" pitchFamily="2" charset="-122"/>
                <a:cs typeface="Arial" pitchFamily="34" charset="0"/>
              </a:rPr>
              <a:t>/</a:t>
            </a:r>
            <a:r>
              <a:rPr lang="zh-CN" altLang="en-US" sz="1600" dirty="0" smtClean="0">
                <a:solidFill>
                  <a:srgbClr val="454545"/>
                </a:solidFill>
                <a:latin typeface="宋体" pitchFamily="2" charset="-122"/>
                <a:ea typeface="宋体" pitchFamily="2" charset="-122"/>
                <a:cs typeface="Arial" pitchFamily="34" charset="0"/>
              </a:rPr>
              <a:t>偏芯时间控制在</a:t>
            </a:r>
            <a:r>
              <a:rPr lang="en-US" altLang="zh-CN" sz="1600" dirty="0" smtClean="0">
                <a:solidFill>
                  <a:srgbClr val="454545"/>
                </a:solidFill>
                <a:latin typeface="宋体" pitchFamily="2" charset="-122"/>
                <a:ea typeface="宋体" pitchFamily="2" charset="-122"/>
                <a:cs typeface="Arial" pitchFamily="34" charset="0"/>
              </a:rPr>
              <a:t>10</a:t>
            </a:r>
            <a:r>
              <a:rPr lang="zh-CN" altLang="en-US" sz="1600" dirty="0" smtClean="0">
                <a:solidFill>
                  <a:srgbClr val="454545"/>
                </a:solidFill>
                <a:latin typeface="宋体" pitchFamily="2" charset="-122"/>
                <a:ea typeface="宋体" pitchFamily="2" charset="-122"/>
                <a:cs typeface="Arial" pitchFamily="34" charset="0"/>
              </a:rPr>
              <a:t>秒内。</a:t>
            </a:r>
            <a:endParaRPr lang="en-US" altLang="zh-CN" sz="1600" dirty="0" smtClean="0">
              <a:solidFill>
                <a:srgbClr val="454545"/>
              </a:solidFill>
              <a:latin typeface="宋体" pitchFamily="2" charset="-122"/>
              <a:ea typeface="宋体" pitchFamily="2" charset="-122"/>
              <a:cs typeface="Arial" pitchFamily="34" charset="0"/>
            </a:endParaRPr>
          </a:p>
        </p:txBody>
      </p:sp>
    </p:spTree>
    <p:extLst>
      <p:ext uri="{BB962C8B-B14F-4D97-AF65-F5344CB8AC3E}">
        <p14:creationId xmlns:p14="http://schemas.microsoft.com/office/powerpoint/2010/main" xmlns="" val="1264468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5304" y="146304"/>
            <a:ext cx="5804096" cy="592160"/>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项目计划</a:t>
            </a:r>
            <a:endParaRPr lang="zh-CN" altLang="zh-CN" sz="3200" dirty="0" smtClean="0">
              <a:latin typeface="微软雅黑" panose="020B0503020204020204" pitchFamily="34" charset="-122"/>
              <a:ea typeface="微软雅黑" panose="020B0503020204020204" pitchFamily="34" charset="-122"/>
            </a:endParaRPr>
          </a:p>
        </p:txBody>
      </p:sp>
      <p:sp>
        <p:nvSpPr>
          <p:cNvPr id="5" name="矩形 4"/>
          <p:cNvSpPr/>
          <p:nvPr/>
        </p:nvSpPr>
        <p:spPr>
          <a:xfrm>
            <a:off x="1043088" y="963950"/>
            <a:ext cx="8629904" cy="4408899"/>
          </a:xfrm>
          <a:prstGeom prst="rect">
            <a:avLst/>
          </a:prstGeom>
        </p:spPr>
        <p:txBody>
          <a:bodyPr wrap="square">
            <a:spAutoFit/>
          </a:bodyPr>
          <a:lstStyle/>
          <a:p>
            <a:pPr lvl="0" fontAlgn="base">
              <a:lnSpc>
                <a:spcPct val="150000"/>
              </a:lnSpc>
              <a:spcBef>
                <a:spcPct val="0"/>
              </a:spcBef>
              <a:spcAft>
                <a:spcPct val="0"/>
              </a:spcAft>
            </a:pPr>
            <a:r>
              <a:rPr lang="zh-CN" altLang="en-US" sz="1800" b="1" dirty="0" smtClean="0">
                <a:solidFill>
                  <a:srgbClr val="454545"/>
                </a:solidFill>
                <a:latin typeface="方正姚体" pitchFamily="2" charset="-122"/>
                <a:ea typeface="方正姚体" pitchFamily="2" charset="-122"/>
                <a:cs typeface="Arial" pitchFamily="34" charset="0"/>
              </a:rPr>
              <a:t>第一期项目开发（博明方）所需人力资源</a:t>
            </a: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博明方项目</a:t>
            </a:r>
            <a:r>
              <a:rPr lang="en-US" altLang="zh-CN" sz="1600" dirty="0" smtClean="0">
                <a:solidFill>
                  <a:srgbClr val="454545"/>
                </a:solidFill>
                <a:latin typeface="宋体" pitchFamily="2" charset="-122"/>
                <a:ea typeface="宋体" pitchFamily="2" charset="-122"/>
                <a:cs typeface="Arial" pitchFamily="34" charset="0"/>
              </a:rPr>
              <a:t>Leader:  </a:t>
            </a:r>
            <a:r>
              <a:rPr lang="zh-CN" altLang="en-US" sz="1600" dirty="0" smtClean="0">
                <a:solidFill>
                  <a:srgbClr val="454545"/>
                </a:solidFill>
                <a:latin typeface="宋体" pitchFamily="2" charset="-122"/>
                <a:ea typeface="宋体" pitchFamily="2" charset="-122"/>
                <a:cs typeface="Arial" pitchFamily="34" charset="0"/>
              </a:rPr>
              <a:t>刘平 （项目管理、及部分算法架构或详细设计）</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en-US" altLang="zh-CN" sz="1600" dirty="0" smtClean="0">
                <a:solidFill>
                  <a:srgbClr val="454545"/>
                </a:solidFill>
                <a:latin typeface="宋体" pitchFamily="2" charset="-122"/>
                <a:ea typeface="宋体" pitchFamily="2" charset="-122"/>
                <a:cs typeface="Arial" pitchFamily="34" charset="0"/>
              </a:rPr>
              <a:t> </a:t>
            </a:r>
            <a:r>
              <a:rPr lang="zh-CN" altLang="en-US" sz="1600" dirty="0" smtClean="0">
                <a:solidFill>
                  <a:srgbClr val="454545"/>
                </a:solidFill>
                <a:latin typeface="宋体" pitchFamily="2" charset="-122"/>
                <a:ea typeface="宋体" pitchFamily="2" charset="-122"/>
                <a:cs typeface="Arial" pitchFamily="34" charset="0"/>
              </a:rPr>
              <a:t>光学工程师： 谭志鸿（光学器件设计、选型、实验）</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系统工程师： 王谷成（系统架构优化设计、成像采集系统设计）</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算法工程师： 周小勇、朱非甲、申健成</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软件工程师： 陈国栋（软件界面设计、统计报表及数据库</a:t>
            </a:r>
            <a:r>
              <a:rPr lang="en-US" altLang="zh-CN" sz="1600" dirty="0" smtClean="0">
                <a:solidFill>
                  <a:srgbClr val="454545"/>
                </a:solidFill>
                <a:latin typeface="宋体" pitchFamily="2" charset="-122"/>
                <a:ea typeface="宋体" pitchFamily="2" charset="-122"/>
                <a:cs typeface="Arial" pitchFamily="34" charset="0"/>
              </a:rPr>
              <a:t>MES</a:t>
            </a:r>
            <a:r>
              <a:rPr lang="zh-CN" altLang="en-US" sz="1600" dirty="0" smtClean="0">
                <a:solidFill>
                  <a:srgbClr val="454545"/>
                </a:solidFill>
                <a:latin typeface="宋体" pitchFamily="2" charset="-122"/>
                <a:ea typeface="宋体" pitchFamily="2" charset="-122"/>
                <a:cs typeface="Arial" pitchFamily="34" charset="0"/>
              </a:rPr>
              <a:t>系统对接、各模块的集成）</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en-US" altLang="zh-CN" sz="1600" dirty="0" smtClean="0">
                <a:solidFill>
                  <a:srgbClr val="454545"/>
                </a:solidFill>
                <a:latin typeface="宋体" pitchFamily="2" charset="-122"/>
                <a:ea typeface="宋体" pitchFamily="2" charset="-122"/>
                <a:cs typeface="Arial" pitchFamily="34" charset="0"/>
              </a:rPr>
              <a:t> </a:t>
            </a:r>
            <a:r>
              <a:rPr lang="zh-CN" altLang="en-US" sz="1600" dirty="0" smtClean="0">
                <a:solidFill>
                  <a:srgbClr val="454545"/>
                </a:solidFill>
                <a:latin typeface="宋体" pitchFamily="2" charset="-122"/>
                <a:ea typeface="宋体" pitchFamily="2" charset="-122"/>
                <a:cs typeface="Arial" pitchFamily="34" charset="0"/>
              </a:rPr>
              <a:t>技术评审及指导： 王晓城</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pPr>
            <a:endParaRPr lang="zh-CN" altLang="en-US" sz="700" dirty="0" smtClean="0">
              <a:solidFill>
                <a:prstClr val="black"/>
              </a:solidFill>
              <a:latin typeface="Arial" pitchFamily="34" charset="0"/>
              <a:ea typeface="宋体" pitchFamily="2" charset="-122"/>
              <a:cs typeface="宋体" pitchFamily="2" charset="-122"/>
            </a:endParaRPr>
          </a:p>
          <a:p>
            <a:pPr fontAlgn="base">
              <a:lnSpc>
                <a:spcPct val="150000"/>
              </a:lnSpc>
              <a:spcBef>
                <a:spcPct val="0"/>
              </a:spcBef>
              <a:spcAft>
                <a:spcPct val="0"/>
              </a:spcAft>
            </a:pPr>
            <a:r>
              <a:rPr lang="zh-CN" altLang="en-US" sz="1800" b="1" dirty="0" smtClean="0">
                <a:solidFill>
                  <a:srgbClr val="454545"/>
                </a:solidFill>
                <a:latin typeface="方正姚体" pitchFamily="2" charset="-122"/>
                <a:ea typeface="方正姚体" pitchFamily="2" charset="-122"/>
                <a:cs typeface="Arial" pitchFamily="34" charset="0"/>
              </a:rPr>
              <a:t>预计完成时间</a:t>
            </a: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a:t>
            </a:r>
            <a:r>
              <a:rPr lang="en-US" altLang="zh-CN" sz="1600" dirty="0" smtClean="0">
                <a:solidFill>
                  <a:srgbClr val="454545"/>
                </a:solidFill>
                <a:latin typeface="宋体" pitchFamily="2" charset="-122"/>
                <a:ea typeface="宋体" pitchFamily="2" charset="-122"/>
                <a:cs typeface="Arial" pitchFamily="34" charset="0"/>
              </a:rPr>
              <a:t>2017</a:t>
            </a:r>
            <a:r>
              <a:rPr lang="zh-CN" altLang="en-US" sz="1600" dirty="0" smtClean="0">
                <a:solidFill>
                  <a:srgbClr val="454545"/>
                </a:solidFill>
                <a:latin typeface="宋体" pitchFamily="2" charset="-122"/>
                <a:ea typeface="宋体" pitchFamily="2" charset="-122"/>
                <a:cs typeface="Arial" pitchFamily="34" charset="0"/>
              </a:rPr>
              <a:t>年</a:t>
            </a:r>
            <a:r>
              <a:rPr lang="en-US" altLang="zh-CN" sz="1600" dirty="0" smtClean="0">
                <a:solidFill>
                  <a:srgbClr val="454545"/>
                </a:solidFill>
                <a:latin typeface="宋体" pitchFamily="2" charset="-122"/>
                <a:ea typeface="宋体" pitchFamily="2" charset="-122"/>
                <a:cs typeface="Arial" pitchFamily="34" charset="0"/>
              </a:rPr>
              <a:t>8</a:t>
            </a:r>
            <a:r>
              <a:rPr lang="zh-CN" altLang="en-US" sz="1600" dirty="0" smtClean="0">
                <a:solidFill>
                  <a:srgbClr val="454545"/>
                </a:solidFill>
                <a:latin typeface="宋体" pitchFamily="2" charset="-122"/>
                <a:ea typeface="宋体" pitchFamily="2" charset="-122"/>
                <a:cs typeface="Arial" pitchFamily="34" charset="0"/>
              </a:rPr>
              <a:t>月完成视觉部分功能样机研发。</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a:t>
            </a:r>
            <a:r>
              <a:rPr lang="en-US" altLang="zh-CN" sz="1600" dirty="0" smtClean="0">
                <a:solidFill>
                  <a:srgbClr val="454545"/>
                </a:solidFill>
                <a:latin typeface="宋体" pitchFamily="2" charset="-122"/>
                <a:ea typeface="宋体" pitchFamily="2" charset="-122"/>
                <a:cs typeface="Arial" pitchFamily="34" charset="0"/>
              </a:rPr>
              <a:t>2017</a:t>
            </a:r>
            <a:r>
              <a:rPr lang="zh-CN" altLang="en-US" sz="1600" dirty="0" smtClean="0">
                <a:solidFill>
                  <a:srgbClr val="454545"/>
                </a:solidFill>
                <a:latin typeface="宋体" pitchFamily="2" charset="-122"/>
                <a:ea typeface="宋体" pitchFamily="2" charset="-122"/>
                <a:cs typeface="Arial" pitchFamily="34" charset="0"/>
              </a:rPr>
              <a:t>年</a:t>
            </a:r>
            <a:r>
              <a:rPr lang="en-US" altLang="zh-CN" sz="1600" dirty="0" smtClean="0">
                <a:solidFill>
                  <a:srgbClr val="454545"/>
                </a:solidFill>
                <a:latin typeface="宋体" pitchFamily="2" charset="-122"/>
                <a:ea typeface="宋体" pitchFamily="2" charset="-122"/>
                <a:cs typeface="Arial" pitchFamily="34" charset="0"/>
              </a:rPr>
              <a:t>9</a:t>
            </a:r>
            <a:r>
              <a:rPr lang="zh-CN" altLang="en-US" sz="1600" dirty="0" smtClean="0">
                <a:solidFill>
                  <a:srgbClr val="454545"/>
                </a:solidFill>
                <a:latin typeface="宋体" pitchFamily="2" charset="-122"/>
                <a:ea typeface="宋体" pitchFamily="2" charset="-122"/>
                <a:cs typeface="Arial" pitchFamily="34" charset="0"/>
              </a:rPr>
              <a:t>月</a:t>
            </a:r>
            <a:r>
              <a:rPr lang="zh-CN" altLang="en-US" sz="1600" dirty="0" smtClean="0">
                <a:solidFill>
                  <a:srgbClr val="454545"/>
                </a:solidFill>
                <a:latin typeface="宋体" pitchFamily="2" charset="-122"/>
                <a:ea typeface="宋体" pitchFamily="2" charset="-122"/>
                <a:cs typeface="Arial" pitchFamily="34" charset="0"/>
              </a:rPr>
              <a:t>完成</a:t>
            </a:r>
            <a:r>
              <a:rPr lang="en-US" altLang="zh-CN" sz="1600" dirty="0" smtClean="0">
                <a:solidFill>
                  <a:srgbClr val="454545"/>
                </a:solidFill>
                <a:latin typeface="宋体" pitchFamily="2" charset="-122"/>
                <a:ea typeface="宋体" pitchFamily="2" charset="-122"/>
                <a:cs typeface="Arial" pitchFamily="34" charset="0"/>
              </a:rPr>
              <a:t>AA</a:t>
            </a:r>
            <a:r>
              <a:rPr lang="zh-CN" altLang="en-US" sz="1600" dirty="0" smtClean="0">
                <a:solidFill>
                  <a:srgbClr val="454545"/>
                </a:solidFill>
                <a:latin typeface="宋体" pitchFamily="2" charset="-122"/>
                <a:ea typeface="宋体" pitchFamily="2" charset="-122"/>
                <a:cs typeface="Arial" pitchFamily="34" charset="0"/>
              </a:rPr>
              <a:t>整机功能样机开发（具体时间视运泰利方点胶、防震、上下料等机构设计进度而定）</a:t>
            </a:r>
            <a:endParaRPr lang="en-US" altLang="zh-CN" sz="1600" dirty="0" smtClean="0">
              <a:solidFill>
                <a:srgbClr val="454545"/>
              </a:solidFill>
              <a:latin typeface="宋体" pitchFamily="2" charset="-122"/>
              <a:ea typeface="宋体" pitchFamily="2" charset="-122"/>
              <a:cs typeface="Arial" pitchFamily="34" charset="0"/>
            </a:endParaRPr>
          </a:p>
        </p:txBody>
      </p:sp>
    </p:spTree>
    <p:extLst>
      <p:ext uri="{BB962C8B-B14F-4D97-AF65-F5344CB8AC3E}">
        <p14:creationId xmlns:p14="http://schemas.microsoft.com/office/powerpoint/2010/main" xmlns="" val="1264468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ctrTitle" idx="4294967295"/>
          </p:nvPr>
        </p:nvSpPr>
        <p:spPr bwMode="auto">
          <a:xfrm>
            <a:off x="2825496" y="3309873"/>
            <a:ext cx="5952744" cy="812799"/>
          </a:xfrm>
        </p:spPr>
        <p:txBody>
          <a:bodyPr wrap="square" numCol="1" anchorCtr="0" compatLnSpc="1">
            <a:prstTxWarp prst="textNoShape">
              <a:avLst/>
            </a:prstTxWarp>
            <a:noAutofit/>
          </a:bodyPr>
          <a:lstStyle/>
          <a:p>
            <a:pPr algn="dist"/>
            <a:r>
              <a:rPr lang="zh-CN" altLang="en-US" sz="2000">
                <a:latin typeface="+mn-ea"/>
                <a:ea typeface="+mn-ea"/>
              </a:rPr>
              <a:t>专注于机器视觉技术开发与应用</a:t>
            </a:r>
          </a:p>
        </p:txBody>
      </p:sp>
      <p:sp>
        <p:nvSpPr>
          <p:cNvPr id="3" name="副标题 2"/>
          <p:cNvSpPr>
            <a:spLocks noGrp="1"/>
          </p:cNvSpPr>
          <p:nvPr>
            <p:ph type="subTitle" idx="1"/>
          </p:nvPr>
        </p:nvSpPr>
        <p:spPr>
          <a:xfrm>
            <a:off x="1883664" y="2824901"/>
            <a:ext cx="7964424" cy="696913"/>
          </a:xfrm>
        </p:spPr>
        <p:txBody>
          <a:bodyPr>
            <a:normAutofit/>
          </a:bodyPr>
          <a:lstStyle/>
          <a:p>
            <a:pPr defTabSz="816011" fontAlgn="auto">
              <a:spcBef>
                <a:spcPts val="892"/>
              </a:spcBef>
              <a:spcAft>
                <a:spcPts val="0"/>
              </a:spcAft>
              <a:defRPr/>
            </a:pPr>
            <a:r>
              <a:rPr lang="zh-CN" altLang="en-US" sz="2800" b="1">
                <a:latin typeface="微软雅黑" panose="020B0503020204020204" pitchFamily="34" charset="-122"/>
                <a:ea typeface="微软雅黑" panose="020B0503020204020204" pitchFamily="34" charset="-122"/>
              </a:rPr>
              <a:t>期待您的关注与支持</a:t>
            </a:r>
          </a:p>
        </p:txBody>
      </p:sp>
      <p:sp>
        <p:nvSpPr>
          <p:cNvPr id="2" name="文本框 1"/>
          <p:cNvSpPr txBox="1"/>
          <p:nvPr/>
        </p:nvSpPr>
        <p:spPr>
          <a:xfrm>
            <a:off x="2532888" y="5865897"/>
            <a:ext cx="6793992" cy="253916"/>
          </a:xfrm>
          <a:prstGeom prst="rect">
            <a:avLst/>
          </a:prstGeom>
          <a:noFill/>
        </p:spPr>
        <p:txBody>
          <a:bodyPr wrap="square" rtlCol="0">
            <a:spAutoFit/>
          </a:bodyPr>
          <a:lstStyle/>
          <a:p>
            <a:pPr marL="0" marR="0" lvl="0" indent="0" algn="dist" defTabSz="966788" rtl="0" eaLnBrk="0" fontAlgn="base" latinLnBrk="0" hangingPunct="0">
              <a:lnSpc>
                <a:spcPct val="100000"/>
              </a:lnSpc>
              <a:spcBef>
                <a:spcPct val="0"/>
              </a:spcBef>
              <a:spcAft>
                <a:spcPct val="0"/>
              </a:spcAft>
              <a:buClrTx/>
              <a:buSzTx/>
              <a:buFontTx/>
              <a:buNone/>
              <a:tabLst/>
              <a:defRPr/>
            </a:pPr>
            <a:r>
              <a:rPr kumimoji="0" lang="zh-CN" altLang="en-US" sz="1050" b="0" i="0" u="none" strike="noStrike" kern="1200" cap="none" spc="0" normalizeH="0" baseline="0" noProof="0">
                <a:ln>
                  <a:noFill/>
                </a:ln>
                <a:solidFill>
                  <a:prstClr val="black"/>
                </a:solidFill>
                <a:effectLst/>
                <a:uLnTx/>
                <a:uFillTx/>
                <a:latin typeface="+mn-ea"/>
              </a:rPr>
              <a:t>卓越的工业智能视觉软件与设备的提供商</a:t>
            </a:r>
          </a:p>
        </p:txBody>
      </p:sp>
      <p:cxnSp>
        <p:nvCxnSpPr>
          <p:cNvPr id="7" name="直接连接符 6"/>
          <p:cNvCxnSpPr/>
          <p:nvPr/>
        </p:nvCxnSpPr>
        <p:spPr>
          <a:xfrm>
            <a:off x="1749552" y="3403870"/>
            <a:ext cx="8100000" cy="0"/>
          </a:xfrm>
          <a:prstGeom prst="line">
            <a:avLst/>
          </a:prstGeom>
          <a:noFill/>
          <a:ln w="19050" cap="flat" cmpd="sng" algn="ctr">
            <a:gradFill flip="none" rotWithShape="1">
              <a:gsLst>
                <a:gs pos="0">
                  <a:schemeClr val="bg1"/>
                </a:gs>
                <a:gs pos="27000">
                  <a:schemeClr val="bg2">
                    <a:lumMod val="50000"/>
                  </a:schemeClr>
                </a:gs>
                <a:gs pos="7000">
                  <a:schemeClr val="bg2"/>
                </a:gs>
                <a:gs pos="89000">
                  <a:schemeClr val="bg2"/>
                </a:gs>
                <a:gs pos="67000">
                  <a:schemeClr val="bg2">
                    <a:lumMod val="50000"/>
                  </a:schemeClr>
                </a:gs>
                <a:gs pos="97000">
                  <a:schemeClr val="bg1"/>
                </a:gs>
              </a:gsLst>
              <a:path path="circle">
                <a:fillToRect l="100000" t="100000"/>
              </a:path>
              <a:tileRect r="-100000" b="-100000"/>
            </a:gradFill>
            <a:prstDash val="solid"/>
            <a:miter lim="800000"/>
          </a:ln>
          <a:effectLst>
            <a:glow>
              <a:srgbClr val="5B9BD5"/>
            </a:glow>
            <a:reflection endPos="0" dist="50800" dir="5400000" sy="-100000" algn="bl" rotWithShape="0"/>
          </a:effectLst>
        </p:spPr>
      </p:cxnSp>
    </p:spTree>
    <p:extLst>
      <p:ext uri="{BB962C8B-B14F-4D97-AF65-F5344CB8AC3E}">
        <p14:creationId xmlns:p14="http://schemas.microsoft.com/office/powerpoint/2010/main" xmlns="" val="3997108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355" y="321433"/>
            <a:ext cx="1409385" cy="432947"/>
          </a:xfrm>
        </p:spPr>
        <p:txBody>
          <a:bodyPr/>
          <a:lstStyle/>
          <a:p>
            <a:pPr algn="dist"/>
            <a:r>
              <a:rPr lang="zh-CN" altLang="en-US" sz="2800"/>
              <a:t>目录</a:t>
            </a:r>
          </a:p>
        </p:txBody>
      </p:sp>
      <p:sp>
        <p:nvSpPr>
          <p:cNvPr id="11" name="文本框 10"/>
          <p:cNvSpPr txBox="1"/>
          <p:nvPr/>
        </p:nvSpPr>
        <p:spPr>
          <a:xfrm>
            <a:off x="3697678" y="1229689"/>
            <a:ext cx="2254119"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项目简介</a:t>
            </a:r>
            <a:endParaRPr lang="zh-CN" altLang="zh-CN" sz="2400" dirty="0">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2676144" y="1005840"/>
            <a:ext cx="95407" cy="5113973"/>
          </a:xfrm>
          <a:prstGeom prst="line">
            <a:avLst/>
          </a:prstGeom>
          <a:ln w="76200">
            <a:solidFill>
              <a:srgbClr val="2FAB3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箭头: 五边形 20"/>
          <p:cNvSpPr/>
          <p:nvPr/>
        </p:nvSpPr>
        <p:spPr>
          <a:xfrm>
            <a:off x="2771550" y="1223614"/>
            <a:ext cx="694595" cy="406185"/>
          </a:xfrm>
          <a:prstGeom prst="homePlate">
            <a:avLst/>
          </a:prstGeom>
          <a:solidFill>
            <a:srgbClr val="2FAB36"/>
          </a:solidFill>
          <a:ln>
            <a:solidFill>
              <a:srgbClr val="2FAB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微软雅黑" panose="020B0503020204020204" pitchFamily="34" charset="-122"/>
                <a:ea typeface="微软雅黑" panose="020B0503020204020204" pitchFamily="34" charset="-122"/>
              </a:rPr>
              <a:t>1</a:t>
            </a:r>
            <a:endParaRPr lang="zh-CN" altLang="en-US" sz="2800" b="1">
              <a:latin typeface="微软雅黑" panose="020B0503020204020204" pitchFamily="34" charset="-122"/>
              <a:ea typeface="微软雅黑" panose="020B0503020204020204" pitchFamily="34" charset="-122"/>
            </a:endParaRPr>
          </a:p>
        </p:txBody>
      </p:sp>
      <p:sp>
        <p:nvSpPr>
          <p:cNvPr id="52" name="箭头: 五边形 51"/>
          <p:cNvSpPr/>
          <p:nvPr/>
        </p:nvSpPr>
        <p:spPr>
          <a:xfrm>
            <a:off x="2772119" y="2247908"/>
            <a:ext cx="694595" cy="406185"/>
          </a:xfrm>
          <a:prstGeom prst="homePlate">
            <a:avLst/>
          </a:prstGeom>
          <a:solidFill>
            <a:srgbClr val="2FAB36"/>
          </a:solidFill>
          <a:ln>
            <a:solidFill>
              <a:srgbClr val="2FAB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微软雅黑" panose="020B0503020204020204" pitchFamily="34" charset="-122"/>
                <a:ea typeface="微软雅黑" panose="020B0503020204020204" pitchFamily="34" charset="-122"/>
              </a:rPr>
              <a:t>2</a:t>
            </a:r>
            <a:endParaRPr lang="zh-CN" altLang="en-US" sz="2800" b="1">
              <a:latin typeface="微软雅黑" panose="020B0503020204020204" pitchFamily="34" charset="-122"/>
              <a:ea typeface="微软雅黑" panose="020B0503020204020204" pitchFamily="34" charset="-122"/>
            </a:endParaRPr>
          </a:p>
        </p:txBody>
      </p:sp>
      <p:sp>
        <p:nvSpPr>
          <p:cNvPr id="55" name="箭头: 五边形 54"/>
          <p:cNvSpPr/>
          <p:nvPr/>
        </p:nvSpPr>
        <p:spPr>
          <a:xfrm>
            <a:off x="2753247" y="3286333"/>
            <a:ext cx="694595" cy="406185"/>
          </a:xfrm>
          <a:prstGeom prst="homePlate">
            <a:avLst/>
          </a:prstGeom>
          <a:solidFill>
            <a:srgbClr val="2FAB36"/>
          </a:solidFill>
          <a:ln>
            <a:solidFill>
              <a:srgbClr val="2FAB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微软雅黑" panose="020B0503020204020204" pitchFamily="34" charset="-122"/>
                <a:ea typeface="微软雅黑" panose="020B0503020204020204" pitchFamily="34" charset="-122"/>
              </a:rPr>
              <a:t>3</a:t>
            </a:r>
            <a:endParaRPr lang="zh-CN" altLang="en-US" sz="2800" b="1">
              <a:latin typeface="微软雅黑" panose="020B0503020204020204" pitchFamily="34" charset="-122"/>
              <a:ea typeface="微软雅黑" panose="020B0503020204020204" pitchFamily="34" charset="-122"/>
            </a:endParaRPr>
          </a:p>
        </p:txBody>
      </p:sp>
      <p:sp>
        <p:nvSpPr>
          <p:cNvPr id="58" name="箭头: 五边形 57"/>
          <p:cNvSpPr/>
          <p:nvPr/>
        </p:nvSpPr>
        <p:spPr>
          <a:xfrm>
            <a:off x="2676144" y="4398264"/>
            <a:ext cx="694595" cy="406185"/>
          </a:xfrm>
          <a:prstGeom prst="homePlate">
            <a:avLst/>
          </a:prstGeom>
          <a:solidFill>
            <a:srgbClr val="2FAB36"/>
          </a:solidFill>
          <a:ln>
            <a:solidFill>
              <a:srgbClr val="2FAB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微软雅黑" panose="020B0503020204020204" pitchFamily="34" charset="-122"/>
                <a:ea typeface="微软雅黑" panose="020B0503020204020204" pitchFamily="34" charset="-122"/>
              </a:rPr>
              <a:t>4</a:t>
            </a:r>
            <a:endParaRPr lang="zh-CN" altLang="en-US" sz="2800" b="1">
              <a:latin typeface="微软雅黑" panose="020B0503020204020204" pitchFamily="34" charset="-122"/>
              <a:ea typeface="微软雅黑" panose="020B0503020204020204" pitchFamily="34" charset="-122"/>
            </a:endParaRPr>
          </a:p>
        </p:txBody>
      </p:sp>
      <p:sp>
        <p:nvSpPr>
          <p:cNvPr id="64" name="文本框 63"/>
          <p:cNvSpPr txBox="1"/>
          <p:nvPr/>
        </p:nvSpPr>
        <p:spPr>
          <a:xfrm>
            <a:off x="3697677" y="4444732"/>
            <a:ext cx="2254119"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项目计划</a:t>
            </a:r>
            <a:endParaRPr lang="zh-CN" altLang="zh-CN" sz="2400" dirty="0" smtClean="0">
              <a:latin typeface="微软雅黑" panose="020B0503020204020204" pitchFamily="34" charset="-122"/>
              <a:ea typeface="微软雅黑" panose="020B0503020204020204" pitchFamily="34" charset="-122"/>
            </a:endParaRPr>
          </a:p>
        </p:txBody>
      </p:sp>
      <p:sp>
        <p:nvSpPr>
          <p:cNvPr id="65" name="文本框 64"/>
          <p:cNvSpPr txBox="1"/>
          <p:nvPr/>
        </p:nvSpPr>
        <p:spPr>
          <a:xfrm>
            <a:off x="3697678" y="3333326"/>
            <a:ext cx="2254119"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概要设计</a:t>
            </a:r>
            <a:endParaRPr lang="zh-CN" altLang="zh-CN" sz="2400" dirty="0" smtClean="0">
              <a:latin typeface="微软雅黑" panose="020B0503020204020204" pitchFamily="34" charset="-122"/>
              <a:ea typeface="微软雅黑" panose="020B0503020204020204" pitchFamily="34" charset="-122"/>
            </a:endParaRPr>
          </a:p>
        </p:txBody>
      </p:sp>
      <p:sp>
        <p:nvSpPr>
          <p:cNvPr id="66" name="文本框 65"/>
          <p:cNvSpPr txBox="1"/>
          <p:nvPr/>
        </p:nvSpPr>
        <p:spPr>
          <a:xfrm>
            <a:off x="3697678" y="2247908"/>
            <a:ext cx="2254119"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市场分析</a:t>
            </a:r>
            <a:endParaRPr lang="zh-CN"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42287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355" y="321433"/>
            <a:ext cx="1409385" cy="432947"/>
          </a:xfrm>
        </p:spPr>
        <p:txBody>
          <a:bodyPr/>
          <a:lstStyle/>
          <a:p>
            <a:pPr algn="dist"/>
            <a:r>
              <a:rPr lang="zh-CN" altLang="en-US" sz="2800"/>
              <a:t>目录</a:t>
            </a:r>
          </a:p>
        </p:txBody>
      </p:sp>
      <p:sp>
        <p:nvSpPr>
          <p:cNvPr id="11" name="文本框 10"/>
          <p:cNvSpPr txBox="1"/>
          <p:nvPr/>
        </p:nvSpPr>
        <p:spPr>
          <a:xfrm>
            <a:off x="3969126" y="2622236"/>
            <a:ext cx="3838875"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项目简介</a:t>
            </a:r>
            <a:endParaRPr lang="zh-CN" altLang="zh-CN" sz="3200" dirty="0" smtClean="0">
              <a:latin typeface="微软雅黑" panose="020B0503020204020204" pitchFamily="34" charset="-122"/>
              <a:ea typeface="微软雅黑" panose="020B0503020204020204" pitchFamily="34" charset="-122"/>
            </a:endParaRPr>
          </a:p>
        </p:txBody>
      </p:sp>
      <p:sp>
        <p:nvSpPr>
          <p:cNvPr id="21" name="箭头: 五边形 20"/>
          <p:cNvSpPr/>
          <p:nvPr/>
        </p:nvSpPr>
        <p:spPr>
          <a:xfrm>
            <a:off x="2551482" y="2515258"/>
            <a:ext cx="1182929" cy="691753"/>
          </a:xfrm>
          <a:prstGeom prst="homePlate">
            <a:avLst/>
          </a:prstGeom>
          <a:solidFill>
            <a:srgbClr val="2FAB36"/>
          </a:solidFill>
          <a:ln>
            <a:solidFill>
              <a:srgbClr val="2FAB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微软雅黑" panose="020B0503020204020204" pitchFamily="34" charset="-122"/>
                <a:ea typeface="微软雅黑" panose="020B0503020204020204" pitchFamily="34" charset="-122"/>
              </a:rPr>
              <a:t>1</a:t>
            </a:r>
            <a:endParaRPr lang="zh-CN" altLang="en-US" sz="28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12546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5304" y="146304"/>
            <a:ext cx="5804096" cy="592160"/>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项目简介</a:t>
            </a:r>
            <a:endParaRPr lang="zh-CN" altLang="en-US" sz="3000" dirty="0"/>
          </a:p>
        </p:txBody>
      </p:sp>
      <p:sp>
        <p:nvSpPr>
          <p:cNvPr id="5" name="矩形 4"/>
          <p:cNvSpPr/>
          <p:nvPr/>
        </p:nvSpPr>
        <p:spPr>
          <a:xfrm>
            <a:off x="865608" y="1020376"/>
            <a:ext cx="9464846" cy="4493538"/>
          </a:xfrm>
          <a:prstGeom prst="rect">
            <a:avLst/>
          </a:prstGeom>
        </p:spPr>
        <p:txBody>
          <a:bodyPr wrap="square">
            <a:spAutoFit/>
          </a:bodyPr>
          <a:lstStyle/>
          <a:p>
            <a:pPr lvl="0" fontAlgn="base">
              <a:spcBef>
                <a:spcPct val="0"/>
              </a:spcBef>
              <a:spcAft>
                <a:spcPct val="0"/>
              </a:spcAft>
            </a:pPr>
            <a:r>
              <a:rPr lang="zh-CN" altLang="en-US" sz="1800" b="1" dirty="0" smtClean="0">
                <a:solidFill>
                  <a:srgbClr val="454545"/>
                </a:solidFill>
                <a:latin typeface="方正姚体" pitchFamily="2" charset="-122"/>
                <a:ea typeface="方正姚体" pitchFamily="2" charset="-122"/>
                <a:cs typeface="Arial" pitchFamily="34" charset="0"/>
              </a:rPr>
              <a:t>项目来源</a:t>
            </a:r>
            <a:r>
              <a:rPr lang="zh-CN" altLang="en-US" sz="1800" dirty="0" smtClean="0">
                <a:solidFill>
                  <a:srgbClr val="454545"/>
                </a:solidFill>
                <a:latin typeface="方正姚体" pitchFamily="2" charset="-122"/>
                <a:ea typeface="方正姚体" pitchFamily="2" charset="-122"/>
                <a:cs typeface="Arial" pitchFamily="34" charset="0"/>
              </a:rPr>
              <a:t>：</a:t>
            </a:r>
            <a:endParaRPr lang="zh-CN" altLang="en-US" sz="1100" dirty="0" smtClean="0">
              <a:solidFill>
                <a:prstClr val="black"/>
              </a:solidFill>
              <a:latin typeface="方正姚体" pitchFamily="2" charset="-122"/>
              <a:ea typeface="方正姚体" pitchFamily="2" charset="-122"/>
              <a:cs typeface="宋体" pitchFamily="2" charset="-122"/>
            </a:endParaRPr>
          </a:p>
          <a:p>
            <a:pPr lvl="0" eaLnBrk="0" fontAlgn="base" hangingPunct="0">
              <a:spcBef>
                <a:spcPct val="0"/>
              </a:spcBef>
              <a:spcAft>
                <a:spcPct val="0"/>
              </a:spcAft>
              <a:buFont typeface="Wingdings" pitchFamily="2" charset="2"/>
              <a:buChar char="Ø"/>
            </a:pPr>
            <a:r>
              <a:rPr lang="en-US" altLang="zh-CN" sz="1600" dirty="0" smtClean="0">
                <a:solidFill>
                  <a:srgbClr val="454545"/>
                </a:solidFill>
                <a:latin typeface="宋体" pitchFamily="2" charset="-122"/>
                <a:ea typeface="宋体" pitchFamily="2" charset="-122"/>
                <a:cs typeface="Arial" pitchFamily="34" charset="0"/>
              </a:rPr>
              <a:t> </a:t>
            </a:r>
            <a:r>
              <a:rPr lang="zh-CN" altLang="en-US" sz="1600" dirty="0" smtClean="0">
                <a:solidFill>
                  <a:srgbClr val="454545"/>
                </a:solidFill>
                <a:latin typeface="宋体" pitchFamily="2" charset="-122"/>
                <a:ea typeface="宋体" pitchFamily="2" charset="-122"/>
                <a:cs typeface="Arial" pitchFamily="34" charset="0"/>
              </a:rPr>
              <a:t>手机镜头，计算机周边相关网络应用定焦镜头，小型化</a:t>
            </a:r>
            <a:r>
              <a:rPr lang="en-US" altLang="zh-CN" sz="1600" dirty="0" smtClean="0">
                <a:solidFill>
                  <a:srgbClr val="454545"/>
                </a:solidFill>
                <a:latin typeface="Arial" pitchFamily="34" charset="0"/>
                <a:ea typeface="宋体" pitchFamily="2" charset="-122"/>
                <a:cs typeface="Arial" pitchFamily="34" charset="0"/>
              </a:rPr>
              <a:t>,</a:t>
            </a:r>
            <a:r>
              <a:rPr lang="zh-CN" altLang="en-US" sz="1600" dirty="0" smtClean="0">
                <a:solidFill>
                  <a:srgbClr val="454545"/>
                </a:solidFill>
                <a:latin typeface="宋体" pitchFamily="2" charset="-122"/>
                <a:ea typeface="宋体" pitchFamily="2" charset="-122"/>
                <a:cs typeface="Arial" pitchFamily="34" charset="0"/>
              </a:rPr>
              <a:t>往高像素发展。</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spcBef>
                <a:spcPct val="0"/>
              </a:spcBef>
              <a:spcAft>
                <a:spcPct val="0"/>
              </a:spcAft>
              <a:buFont typeface="Wingdings" pitchFamily="2" charset="2"/>
              <a:buChar char="Ø"/>
            </a:pPr>
            <a:r>
              <a:rPr lang="zh-CN" altLang="en-US" sz="1600" dirty="0" smtClean="0">
                <a:solidFill>
                  <a:srgbClr val="454545"/>
                </a:solidFill>
                <a:latin typeface="Arial" pitchFamily="34" charset="0"/>
                <a:ea typeface="宋体" pitchFamily="2" charset="-122"/>
                <a:cs typeface="Arial" pitchFamily="34" charset="0"/>
              </a:rPr>
              <a:t>  </a:t>
            </a:r>
            <a:r>
              <a:rPr lang="zh-CN" altLang="en-US" sz="1600" dirty="0" smtClean="0">
                <a:solidFill>
                  <a:srgbClr val="454545"/>
                </a:solidFill>
                <a:latin typeface="宋体" pitchFamily="2" charset="-122"/>
                <a:ea typeface="宋体" pitchFamily="2" charset="-122"/>
                <a:cs typeface="Arial" pitchFamily="34" charset="0"/>
              </a:rPr>
              <a:t>安防监控定焦镜头，安防监控变焦镜头，视讯会议用变焦镜头，也往高清，高像素发展。</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spcBef>
                <a:spcPct val="0"/>
              </a:spcBef>
              <a:spcAft>
                <a:spcPct val="0"/>
              </a:spcAft>
              <a:buFont typeface="Wingdings" pitchFamily="2" charset="2"/>
              <a:buChar char="Ø"/>
            </a:pPr>
            <a:r>
              <a:rPr lang="zh-CN" altLang="en-US" sz="1600" dirty="0" smtClean="0">
                <a:solidFill>
                  <a:srgbClr val="454545"/>
                </a:solidFill>
                <a:latin typeface="Arial" pitchFamily="34" charset="0"/>
                <a:ea typeface="宋体" pitchFamily="2" charset="-122"/>
                <a:cs typeface="Arial" pitchFamily="34" charset="0"/>
              </a:rPr>
              <a:t>  </a:t>
            </a:r>
            <a:r>
              <a:rPr lang="zh-CN" altLang="en-US" sz="1600" dirty="0" smtClean="0">
                <a:solidFill>
                  <a:srgbClr val="009900"/>
                </a:solidFill>
                <a:latin typeface="宋体" pitchFamily="2" charset="-122"/>
                <a:ea typeface="宋体" pitchFamily="2" charset="-122"/>
                <a:cs typeface="Arial" pitchFamily="34" charset="0"/>
              </a:rPr>
              <a:t>车载摄像头</a:t>
            </a:r>
            <a:r>
              <a:rPr lang="zh-CN" altLang="en-US" sz="1600" dirty="0" smtClean="0">
                <a:solidFill>
                  <a:srgbClr val="454545"/>
                </a:solidFill>
                <a:latin typeface="宋体" pitchFamily="2" charset="-122"/>
                <a:ea typeface="宋体" pitchFamily="2" charset="-122"/>
                <a:cs typeface="Arial" pitchFamily="34" charset="0"/>
              </a:rPr>
              <a:t>。</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spcBef>
                <a:spcPct val="0"/>
              </a:spcBef>
              <a:spcAft>
                <a:spcPct val="0"/>
              </a:spcAft>
              <a:buFont typeface="Wingdings" pitchFamily="2" charset="2"/>
              <a:buChar char="Ø"/>
            </a:pPr>
            <a:r>
              <a:rPr lang="zh-CN" altLang="en-US" sz="1600" dirty="0" smtClean="0">
                <a:solidFill>
                  <a:srgbClr val="454545"/>
                </a:solidFill>
                <a:latin typeface="Arial" pitchFamily="34" charset="0"/>
                <a:ea typeface="宋体" pitchFamily="2" charset="-122"/>
                <a:cs typeface="Arial" pitchFamily="34" charset="0"/>
              </a:rPr>
              <a:t>  </a:t>
            </a:r>
            <a:r>
              <a:rPr lang="zh-CN" altLang="en-US" sz="1600" dirty="0" smtClean="0">
                <a:solidFill>
                  <a:srgbClr val="454545"/>
                </a:solidFill>
                <a:latin typeface="宋体" pitchFamily="2" charset="-122"/>
                <a:ea typeface="宋体" pitchFamily="2" charset="-122"/>
                <a:cs typeface="Arial" pitchFamily="34" charset="0"/>
              </a:rPr>
              <a:t>工业用镜头，投影机镜头与其他专用开发镜头</a:t>
            </a:r>
            <a:r>
              <a:rPr lang="zh-CN" altLang="en-US" sz="1100" dirty="0" smtClean="0">
                <a:solidFill>
                  <a:srgbClr val="454545"/>
                </a:solidFill>
                <a:latin typeface="宋体" pitchFamily="2" charset="-122"/>
                <a:ea typeface="宋体" pitchFamily="2" charset="-122"/>
                <a:cs typeface="Arial" pitchFamily="34" charset="0"/>
              </a:rPr>
              <a:t>。</a:t>
            </a:r>
            <a:endParaRPr lang="en-US" altLang="zh-CN" sz="1100" dirty="0" smtClean="0">
              <a:solidFill>
                <a:srgbClr val="454545"/>
              </a:solidFill>
              <a:latin typeface="宋体" pitchFamily="2" charset="-122"/>
              <a:ea typeface="宋体" pitchFamily="2" charset="-122"/>
              <a:cs typeface="Arial" pitchFamily="34" charset="0"/>
            </a:endParaRPr>
          </a:p>
          <a:p>
            <a:pPr lvl="0" eaLnBrk="0" fontAlgn="base" hangingPunct="0">
              <a:spcBef>
                <a:spcPct val="0"/>
              </a:spcBef>
              <a:spcAft>
                <a:spcPct val="0"/>
              </a:spcAft>
            </a:pPr>
            <a:endParaRPr lang="zh-CN" altLang="en-US" sz="800" dirty="0" smtClean="0">
              <a:solidFill>
                <a:prstClr val="black"/>
              </a:solidFill>
              <a:latin typeface="Arial" pitchFamily="34" charset="0"/>
              <a:ea typeface="宋体" pitchFamily="2" charset="-122"/>
              <a:cs typeface="宋体" pitchFamily="2" charset="-122"/>
            </a:endParaRPr>
          </a:p>
          <a:p>
            <a:pPr fontAlgn="base">
              <a:spcBef>
                <a:spcPct val="0"/>
              </a:spcBef>
              <a:spcAft>
                <a:spcPct val="0"/>
              </a:spcAft>
            </a:pPr>
            <a:r>
              <a:rPr lang="zh-CN" altLang="en-US" sz="1800" b="1" dirty="0" smtClean="0">
                <a:solidFill>
                  <a:srgbClr val="454545"/>
                </a:solidFill>
                <a:latin typeface="方正姚体" pitchFamily="2" charset="-122"/>
                <a:ea typeface="方正姚体" pitchFamily="2" charset="-122"/>
                <a:cs typeface="Arial" pitchFamily="34" charset="0"/>
              </a:rPr>
              <a:t>项目解决了什么问题：</a:t>
            </a:r>
          </a:p>
          <a:p>
            <a:pPr lvl="0" eaLnBrk="0" fontAlgn="base" hangingPunct="0">
              <a:spcBef>
                <a:spcPct val="0"/>
              </a:spcBef>
              <a:spcAft>
                <a:spcPct val="0"/>
              </a:spcAft>
              <a:buFont typeface="Wingdings" pitchFamily="2" charset="2"/>
              <a:buChar char="Ø"/>
            </a:pPr>
            <a:r>
              <a:rPr lang="en-US" altLang="zh-CN" sz="1600" dirty="0" smtClean="0">
                <a:solidFill>
                  <a:srgbClr val="454545"/>
                </a:solidFill>
                <a:latin typeface="Arial" pitchFamily="34" charset="0"/>
                <a:ea typeface="宋体" pitchFamily="2" charset="-122"/>
                <a:cs typeface="Arial" pitchFamily="34" charset="0"/>
              </a:rPr>
              <a:t>   AA</a:t>
            </a:r>
            <a:r>
              <a:rPr lang="zh-CN" altLang="en-US" sz="1600" dirty="0" smtClean="0">
                <a:solidFill>
                  <a:srgbClr val="454545"/>
                </a:solidFill>
                <a:latin typeface="宋体" pitchFamily="2" charset="-122"/>
                <a:ea typeface="宋体" pitchFamily="2" charset="-122"/>
                <a:cs typeface="Arial" pitchFamily="34" charset="0"/>
              </a:rPr>
              <a:t>制程</a:t>
            </a:r>
            <a:r>
              <a:rPr lang="en-US" altLang="zh-CN" sz="1600" dirty="0" smtClean="0">
                <a:solidFill>
                  <a:srgbClr val="454545"/>
                </a:solidFill>
                <a:latin typeface="Arial" pitchFamily="34" charset="0"/>
                <a:ea typeface="宋体" pitchFamily="2" charset="-122"/>
                <a:cs typeface="Arial" pitchFamily="34" charset="0"/>
              </a:rPr>
              <a:t>Active Alignment</a:t>
            </a:r>
            <a:r>
              <a:rPr lang="zh-CN" altLang="en-US" sz="1600" dirty="0" smtClean="0">
                <a:solidFill>
                  <a:srgbClr val="454545"/>
                </a:solidFill>
                <a:latin typeface="Arial" pitchFamily="34" charset="0"/>
                <a:ea typeface="宋体" pitchFamily="2" charset="-122"/>
                <a:cs typeface="Arial" pitchFamily="34" charset="0"/>
              </a:rPr>
              <a:t>，主要解决摄像头模组生产中的智能装配问题。</a:t>
            </a:r>
            <a:endParaRPr lang="en-US" altLang="zh-CN" sz="1600" dirty="0" smtClean="0">
              <a:solidFill>
                <a:srgbClr val="454545"/>
              </a:solidFill>
              <a:latin typeface="Arial" pitchFamily="34" charset="0"/>
              <a:ea typeface="宋体" pitchFamily="2" charset="-122"/>
              <a:cs typeface="Arial" pitchFamily="34" charset="0"/>
            </a:endParaRPr>
          </a:p>
          <a:p>
            <a:pPr lvl="0" eaLnBrk="0" fontAlgn="base" hangingPunct="0">
              <a:spcBef>
                <a:spcPct val="0"/>
              </a:spcBef>
              <a:spcAft>
                <a:spcPct val="0"/>
              </a:spcAft>
              <a:buFont typeface="Wingdings" pitchFamily="2" charset="2"/>
              <a:buChar char="Ø"/>
            </a:pPr>
            <a:r>
              <a:rPr lang="en-US" altLang="zh-CN" sz="1600" dirty="0" smtClean="0">
                <a:solidFill>
                  <a:srgbClr val="454545"/>
                </a:solidFill>
                <a:latin typeface="等线"/>
                <a:ea typeface="宋体" pitchFamily="2" charset="-122"/>
                <a:cs typeface="Arial" pitchFamily="34" charset="0"/>
              </a:rPr>
              <a:t>“</a:t>
            </a:r>
            <a:r>
              <a:rPr lang="en-US" altLang="zh-CN" sz="1600" dirty="0" smtClean="0">
                <a:solidFill>
                  <a:srgbClr val="454545"/>
                </a:solidFill>
                <a:latin typeface="Arial" pitchFamily="34" charset="0"/>
                <a:ea typeface="宋体" pitchFamily="2" charset="-122"/>
                <a:cs typeface="Arial" pitchFamily="34" charset="0"/>
              </a:rPr>
              <a:t>AA</a:t>
            </a:r>
            <a:r>
              <a:rPr lang="zh-CN" altLang="en-US" sz="1600" dirty="0" smtClean="0">
                <a:solidFill>
                  <a:srgbClr val="454545"/>
                </a:solidFill>
                <a:latin typeface="宋体" pitchFamily="2" charset="-122"/>
                <a:ea typeface="宋体" pitchFamily="2" charset="-122"/>
                <a:cs typeface="Arial" pitchFamily="34" charset="0"/>
              </a:rPr>
              <a:t>制程</a:t>
            </a:r>
            <a:r>
              <a:rPr lang="zh-CN" altLang="en-US" sz="1600" dirty="0" smtClean="0">
                <a:solidFill>
                  <a:srgbClr val="454545"/>
                </a:solidFill>
                <a:latin typeface="等线"/>
                <a:ea typeface="宋体" pitchFamily="2" charset="-122"/>
                <a:cs typeface="Arial" pitchFamily="34" charset="0"/>
              </a:rPr>
              <a:t>”</a:t>
            </a:r>
            <a:r>
              <a:rPr lang="zh-CN" altLang="en-US" sz="1600" dirty="0" smtClean="0">
                <a:solidFill>
                  <a:srgbClr val="454545"/>
                </a:solidFill>
                <a:latin typeface="宋体" pitchFamily="2" charset="-122"/>
                <a:ea typeface="宋体" pitchFamily="2" charset="-122"/>
                <a:cs typeface="Arial" pitchFamily="34" charset="0"/>
              </a:rPr>
              <a:t>成为解决产品的生产和技术问题。</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spcBef>
                <a:spcPct val="0"/>
              </a:spcBef>
              <a:spcAft>
                <a:spcPct val="0"/>
              </a:spcAft>
              <a:buFont typeface="Wingdings" pitchFamily="2" charset="2"/>
              <a:buChar char="Ø"/>
            </a:pPr>
            <a:r>
              <a:rPr lang="zh-CN" altLang="en-US" sz="1600" dirty="0" smtClean="0">
                <a:solidFill>
                  <a:srgbClr val="454545"/>
                </a:solidFill>
                <a:latin typeface="等线"/>
                <a:ea typeface="宋体" pitchFamily="2" charset="-122"/>
                <a:cs typeface="Arial" pitchFamily="34" charset="0"/>
              </a:rPr>
              <a:t>“</a:t>
            </a:r>
            <a:r>
              <a:rPr lang="en-US" altLang="zh-CN" sz="1600" dirty="0" smtClean="0">
                <a:solidFill>
                  <a:srgbClr val="454545"/>
                </a:solidFill>
                <a:latin typeface="Arial" pitchFamily="34" charset="0"/>
                <a:ea typeface="宋体" pitchFamily="2" charset="-122"/>
                <a:cs typeface="Arial" pitchFamily="34" charset="0"/>
              </a:rPr>
              <a:t>AA</a:t>
            </a:r>
            <a:r>
              <a:rPr lang="zh-CN" altLang="en-US" sz="1600" dirty="0" smtClean="0">
                <a:solidFill>
                  <a:srgbClr val="454545"/>
                </a:solidFill>
                <a:latin typeface="宋体" pitchFamily="2" charset="-122"/>
                <a:ea typeface="宋体" pitchFamily="2" charset="-122"/>
                <a:cs typeface="Arial" pitchFamily="34" charset="0"/>
              </a:rPr>
              <a:t>制程</a:t>
            </a:r>
            <a:r>
              <a:rPr lang="zh-CN" altLang="en-US" sz="1600" dirty="0" smtClean="0">
                <a:solidFill>
                  <a:srgbClr val="454545"/>
                </a:solidFill>
                <a:latin typeface="等线"/>
                <a:ea typeface="宋体" pitchFamily="2" charset="-122"/>
                <a:cs typeface="Arial" pitchFamily="34" charset="0"/>
              </a:rPr>
              <a:t>”</a:t>
            </a:r>
            <a:r>
              <a:rPr lang="zh-CN" altLang="en-US" sz="1600" dirty="0" smtClean="0">
                <a:solidFill>
                  <a:srgbClr val="454545"/>
                </a:solidFill>
                <a:latin typeface="宋体" pitchFamily="2" charset="-122"/>
                <a:ea typeface="宋体" pitchFamily="2" charset="-122"/>
                <a:cs typeface="Arial" pitchFamily="34" charset="0"/>
              </a:rPr>
              <a:t>成为解决高阶产品生产良率问题的首选。</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spcBef>
                <a:spcPct val="0"/>
              </a:spcBef>
              <a:spcAft>
                <a:spcPct val="0"/>
              </a:spcAft>
              <a:buFont typeface="Wingdings" pitchFamily="2" charset="2"/>
              <a:buChar char="Ø"/>
            </a:pPr>
            <a:r>
              <a:rPr lang="zh-CN" altLang="en-US" sz="1600" dirty="0" smtClean="0">
                <a:solidFill>
                  <a:srgbClr val="454545"/>
                </a:solidFill>
                <a:latin typeface="等线"/>
                <a:ea typeface="宋体" pitchFamily="2" charset="-122"/>
                <a:cs typeface="Arial" pitchFamily="34" charset="0"/>
              </a:rPr>
              <a:t>“</a:t>
            </a:r>
            <a:r>
              <a:rPr lang="en-US" altLang="zh-CN" sz="1600" dirty="0" smtClean="0">
                <a:solidFill>
                  <a:srgbClr val="454545"/>
                </a:solidFill>
                <a:latin typeface="Arial" pitchFamily="34" charset="0"/>
                <a:ea typeface="宋体" pitchFamily="2" charset="-122"/>
                <a:cs typeface="Arial" pitchFamily="34" charset="0"/>
              </a:rPr>
              <a:t>AA</a:t>
            </a:r>
            <a:r>
              <a:rPr lang="zh-CN" altLang="en-US" sz="1600" dirty="0" smtClean="0">
                <a:solidFill>
                  <a:srgbClr val="454545"/>
                </a:solidFill>
                <a:latin typeface="宋体" pitchFamily="2" charset="-122"/>
                <a:ea typeface="宋体" pitchFamily="2" charset="-122"/>
                <a:cs typeface="Arial" pitchFamily="34" charset="0"/>
              </a:rPr>
              <a:t>制程</a:t>
            </a:r>
            <a:r>
              <a:rPr lang="zh-CN" altLang="en-US" sz="1600" dirty="0" smtClean="0">
                <a:solidFill>
                  <a:srgbClr val="454545"/>
                </a:solidFill>
                <a:latin typeface="等线"/>
                <a:ea typeface="宋体" pitchFamily="2" charset="-122"/>
                <a:cs typeface="Arial" pitchFamily="34" charset="0"/>
              </a:rPr>
              <a:t>”</a:t>
            </a:r>
            <a:r>
              <a:rPr lang="zh-CN" altLang="en-US" sz="1600" dirty="0" smtClean="0">
                <a:solidFill>
                  <a:srgbClr val="454545"/>
                </a:solidFill>
                <a:latin typeface="宋体" pitchFamily="2" charset="-122"/>
                <a:ea typeface="宋体" pitchFamily="2" charset="-122"/>
                <a:cs typeface="Arial" pitchFamily="34" charset="0"/>
              </a:rPr>
              <a:t>成为手机摄像头封装的新门槛。</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spcBef>
                <a:spcPct val="0"/>
              </a:spcBef>
              <a:spcAft>
                <a:spcPct val="0"/>
              </a:spcAft>
              <a:buFont typeface="Wingdings" pitchFamily="2" charset="2"/>
              <a:buChar char="Ø"/>
            </a:pPr>
            <a:r>
              <a:rPr lang="zh-CN" altLang="en-US" sz="1600" dirty="0" smtClean="0">
                <a:solidFill>
                  <a:srgbClr val="454545"/>
                </a:solidFill>
                <a:latin typeface="等线"/>
                <a:ea typeface="宋体" pitchFamily="2" charset="-122"/>
                <a:cs typeface="Arial" pitchFamily="34" charset="0"/>
              </a:rPr>
              <a:t>“</a:t>
            </a:r>
            <a:r>
              <a:rPr lang="en-US" altLang="zh-CN" sz="1600" dirty="0" smtClean="0">
                <a:solidFill>
                  <a:srgbClr val="454545"/>
                </a:solidFill>
                <a:latin typeface="Arial" pitchFamily="34" charset="0"/>
                <a:ea typeface="宋体" pitchFamily="2" charset="-122"/>
                <a:cs typeface="Arial" pitchFamily="34" charset="0"/>
              </a:rPr>
              <a:t>AA</a:t>
            </a:r>
            <a:r>
              <a:rPr lang="zh-CN" altLang="en-US" sz="1600" dirty="0" smtClean="0">
                <a:solidFill>
                  <a:srgbClr val="454545"/>
                </a:solidFill>
                <a:latin typeface="宋体" pitchFamily="2" charset="-122"/>
                <a:ea typeface="宋体" pitchFamily="2" charset="-122"/>
                <a:cs typeface="Arial" pitchFamily="34" charset="0"/>
              </a:rPr>
              <a:t>制程</a:t>
            </a:r>
            <a:r>
              <a:rPr lang="zh-CN" altLang="en-US" sz="1600" dirty="0" smtClean="0">
                <a:solidFill>
                  <a:srgbClr val="454545"/>
                </a:solidFill>
                <a:latin typeface="等线"/>
                <a:ea typeface="宋体" pitchFamily="2" charset="-122"/>
                <a:cs typeface="Arial" pitchFamily="34" charset="0"/>
              </a:rPr>
              <a:t>”</a:t>
            </a:r>
            <a:r>
              <a:rPr lang="zh-CN" altLang="en-US" sz="1600" dirty="0" smtClean="0">
                <a:solidFill>
                  <a:srgbClr val="454545"/>
                </a:solidFill>
                <a:latin typeface="宋体" pitchFamily="2" charset="-122"/>
                <a:ea typeface="宋体" pitchFamily="2" charset="-122"/>
                <a:cs typeface="Arial" pitchFamily="34" charset="0"/>
              </a:rPr>
              <a:t>可确保拍照画面中心最清晰，以及提升画面。四角解像力的均匀，产品一致性得到提升。</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spcBef>
                <a:spcPct val="0"/>
              </a:spcBef>
              <a:spcAft>
                <a:spcPct val="0"/>
              </a:spcAft>
            </a:pPr>
            <a:endParaRPr lang="en-US" altLang="zh-CN" sz="1600" dirty="0" smtClean="0">
              <a:solidFill>
                <a:srgbClr val="454545"/>
              </a:solidFill>
              <a:latin typeface="宋体" pitchFamily="2" charset="-122"/>
              <a:ea typeface="宋体" pitchFamily="2" charset="-122"/>
              <a:cs typeface="Arial" pitchFamily="34" charset="0"/>
            </a:endParaRPr>
          </a:p>
          <a:p>
            <a:pPr fontAlgn="base">
              <a:spcBef>
                <a:spcPct val="0"/>
              </a:spcBef>
              <a:spcAft>
                <a:spcPct val="0"/>
              </a:spcAft>
            </a:pPr>
            <a:r>
              <a:rPr lang="zh-CN" altLang="en-US" sz="1800" b="1" dirty="0" smtClean="0">
                <a:solidFill>
                  <a:srgbClr val="454545"/>
                </a:solidFill>
                <a:latin typeface="方正姚体" pitchFamily="2" charset="-122"/>
                <a:ea typeface="方正姚体" pitchFamily="2" charset="-122"/>
                <a:cs typeface="Arial" pitchFamily="34" charset="0"/>
              </a:rPr>
              <a:t>项目后续开发有潜力给客户带来的增值服务：</a:t>
            </a:r>
          </a:p>
          <a:p>
            <a:pPr lvl="0" eaLnBrk="0" fontAlgn="base" hangingPunct="0">
              <a:spcBef>
                <a:spcPct val="0"/>
              </a:spcBef>
              <a:spcAft>
                <a:spcPct val="0"/>
              </a:spcAft>
              <a:buFont typeface="Wingdings" pitchFamily="2" charset="2"/>
              <a:buChar char="Ø"/>
            </a:pPr>
            <a:r>
              <a:rPr lang="en-US" altLang="zh-CN" sz="1600" dirty="0" smtClean="0">
                <a:solidFill>
                  <a:srgbClr val="454545"/>
                </a:solidFill>
                <a:latin typeface="Arial" pitchFamily="34" charset="0"/>
                <a:ea typeface="宋体" pitchFamily="2" charset="-122"/>
                <a:cs typeface="Arial" pitchFamily="34" charset="0"/>
              </a:rPr>
              <a:t>   </a:t>
            </a:r>
            <a:r>
              <a:rPr lang="zh-CN" altLang="en-US" sz="1600" dirty="0" smtClean="0">
                <a:solidFill>
                  <a:srgbClr val="454545"/>
                </a:solidFill>
                <a:latin typeface="Arial" pitchFamily="34" charset="0"/>
                <a:ea typeface="宋体" pitchFamily="2" charset="-122"/>
                <a:cs typeface="Arial" pitchFamily="34" charset="0"/>
              </a:rPr>
              <a:t>除正常</a:t>
            </a:r>
            <a:r>
              <a:rPr lang="en-US" altLang="zh-CN" sz="1600" dirty="0" smtClean="0">
                <a:solidFill>
                  <a:srgbClr val="454545"/>
                </a:solidFill>
                <a:latin typeface="Arial" pitchFamily="34" charset="0"/>
                <a:ea typeface="宋体" pitchFamily="2" charset="-122"/>
                <a:cs typeface="Arial" pitchFamily="34" charset="0"/>
              </a:rPr>
              <a:t>AA</a:t>
            </a:r>
            <a:r>
              <a:rPr lang="zh-CN" altLang="en-US" sz="1600" dirty="0" smtClean="0">
                <a:solidFill>
                  <a:srgbClr val="454545"/>
                </a:solidFill>
                <a:latin typeface="Arial" pitchFamily="34" charset="0"/>
                <a:ea typeface="宋体" pitchFamily="2" charset="-122"/>
                <a:cs typeface="Arial" pitchFamily="34" charset="0"/>
              </a:rPr>
              <a:t>调焦、调偏芯等功能外，还可借助</a:t>
            </a:r>
            <a:r>
              <a:rPr lang="en-US" altLang="zh-CN" sz="1600" dirty="0" smtClean="0">
                <a:solidFill>
                  <a:srgbClr val="454545"/>
                </a:solidFill>
                <a:latin typeface="Arial" pitchFamily="34" charset="0"/>
                <a:ea typeface="宋体" pitchFamily="2" charset="-122"/>
                <a:cs typeface="Arial" pitchFamily="34" charset="0"/>
              </a:rPr>
              <a:t>AA</a:t>
            </a:r>
            <a:r>
              <a:rPr lang="zh-CN" altLang="en-US" sz="1600" dirty="0" smtClean="0">
                <a:solidFill>
                  <a:srgbClr val="454545"/>
                </a:solidFill>
                <a:latin typeface="Arial" pitchFamily="34" charset="0"/>
                <a:ea typeface="宋体" pitchFamily="2" charset="-122"/>
                <a:cs typeface="Arial" pitchFamily="34" charset="0"/>
              </a:rPr>
              <a:t>设备进行摄像头坏点、脏污检测。</a:t>
            </a:r>
            <a:endParaRPr lang="en-US" altLang="zh-CN" sz="1600" dirty="0" smtClean="0">
              <a:solidFill>
                <a:srgbClr val="454545"/>
              </a:solidFill>
              <a:latin typeface="Arial" pitchFamily="34" charset="0"/>
              <a:ea typeface="宋体" pitchFamily="2" charset="-122"/>
              <a:cs typeface="Arial" pitchFamily="34" charset="0"/>
            </a:endParaRPr>
          </a:p>
          <a:p>
            <a:pPr lvl="0" eaLnBrk="0" fontAlgn="base" hangingPunct="0">
              <a:spcBef>
                <a:spcPct val="0"/>
              </a:spcBef>
              <a:spcAft>
                <a:spcPct val="0"/>
              </a:spcAft>
              <a:buFont typeface="Wingdings" pitchFamily="2" charset="2"/>
              <a:buChar char="Ø"/>
            </a:pPr>
            <a:r>
              <a:rPr lang="en-US" altLang="zh-CN" sz="1600" dirty="0" smtClean="0">
                <a:solidFill>
                  <a:srgbClr val="454545"/>
                </a:solidFill>
                <a:latin typeface="等线"/>
                <a:ea typeface="宋体" pitchFamily="2" charset="-122"/>
                <a:cs typeface="Arial" pitchFamily="34" charset="0"/>
              </a:rPr>
              <a:t>   </a:t>
            </a:r>
            <a:r>
              <a:rPr lang="zh-CN" altLang="en-US" sz="1600" dirty="0" smtClean="0">
                <a:solidFill>
                  <a:srgbClr val="454545"/>
                </a:solidFill>
                <a:latin typeface="等线"/>
                <a:ea typeface="宋体" pitchFamily="2" charset="-122"/>
                <a:cs typeface="Arial" pitchFamily="34" charset="0"/>
              </a:rPr>
              <a:t>镜头装配中，点胶前视觉检测、点胶后检测，可提升客户产品质量。</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spcBef>
                <a:spcPct val="0"/>
              </a:spcBef>
              <a:spcAft>
                <a:spcPct val="0"/>
              </a:spcAft>
              <a:buFont typeface="Wingdings" pitchFamily="2" charset="2"/>
              <a:buChar char="Ø"/>
            </a:pPr>
            <a:r>
              <a:rPr lang="en-US" altLang="zh-CN" sz="1600" dirty="0" smtClean="0">
                <a:solidFill>
                  <a:srgbClr val="454545"/>
                </a:solidFill>
                <a:latin typeface="等线"/>
                <a:ea typeface="宋体" pitchFamily="2" charset="-122"/>
                <a:cs typeface="Arial" pitchFamily="34" charset="0"/>
              </a:rPr>
              <a:t>   Sensor</a:t>
            </a:r>
            <a:r>
              <a:rPr lang="zh-CN" altLang="en-US" sz="1600" dirty="0" smtClean="0">
                <a:solidFill>
                  <a:srgbClr val="454545"/>
                </a:solidFill>
                <a:latin typeface="等线"/>
                <a:ea typeface="宋体" pitchFamily="2" charset="-122"/>
                <a:cs typeface="Arial" pitchFamily="34" charset="0"/>
              </a:rPr>
              <a:t>来料检测，可提升客户产品质量</a:t>
            </a:r>
            <a:r>
              <a:rPr lang="zh-CN" altLang="en-US" sz="1600" dirty="0" smtClean="0">
                <a:solidFill>
                  <a:srgbClr val="454545"/>
                </a:solidFill>
                <a:latin typeface="宋体" pitchFamily="2" charset="-122"/>
                <a:ea typeface="宋体" pitchFamily="2" charset="-122"/>
                <a:cs typeface="Arial" pitchFamily="34" charset="0"/>
              </a:rPr>
              <a:t>。</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spcBef>
                <a:spcPct val="0"/>
              </a:spcBef>
              <a:spcAft>
                <a:spcPct val="0"/>
              </a:spcAft>
              <a:buFont typeface="Wingdings" pitchFamily="2" charset="2"/>
              <a:buChar char="Ø"/>
            </a:pPr>
            <a:r>
              <a:rPr lang="en-US" altLang="zh-CN" sz="1600" dirty="0" smtClean="0">
                <a:solidFill>
                  <a:srgbClr val="454545"/>
                </a:solidFill>
                <a:latin typeface="宋体" pitchFamily="2" charset="-122"/>
                <a:ea typeface="宋体" pitchFamily="2" charset="-122"/>
                <a:cs typeface="Arial" pitchFamily="34" charset="0"/>
              </a:rPr>
              <a:t>  </a:t>
            </a:r>
            <a:r>
              <a:rPr lang="zh-CN" altLang="en-US" sz="1600" dirty="0" smtClean="0">
                <a:solidFill>
                  <a:srgbClr val="454545"/>
                </a:solidFill>
                <a:latin typeface="宋体" pitchFamily="2" charset="-122"/>
                <a:ea typeface="宋体" pitchFamily="2" charset="-122"/>
                <a:cs typeface="Arial" pitchFamily="34" charset="0"/>
              </a:rPr>
              <a:t>产品质量分级、统计分析等等。</a:t>
            </a:r>
            <a:endParaRPr lang="en-US" altLang="zh-CN" sz="1600" dirty="0" smtClean="0">
              <a:solidFill>
                <a:srgbClr val="454545"/>
              </a:solidFill>
              <a:latin typeface="宋体" pitchFamily="2" charset="-122"/>
              <a:ea typeface="宋体" pitchFamily="2" charset="-122"/>
              <a:cs typeface="Arial" pitchFamily="34" charset="0"/>
            </a:endParaRPr>
          </a:p>
        </p:txBody>
      </p:sp>
    </p:spTree>
    <p:extLst>
      <p:ext uri="{BB962C8B-B14F-4D97-AF65-F5344CB8AC3E}">
        <p14:creationId xmlns:p14="http://schemas.microsoft.com/office/powerpoint/2010/main" xmlns="" val="126446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5304" y="146304"/>
            <a:ext cx="5804096" cy="592160"/>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项目简介</a:t>
            </a:r>
            <a:endParaRPr lang="zh-CN" altLang="en-US" sz="3000" dirty="0"/>
          </a:p>
        </p:txBody>
      </p:sp>
      <p:sp>
        <p:nvSpPr>
          <p:cNvPr id="4" name="矩形 3"/>
          <p:cNvSpPr/>
          <p:nvPr/>
        </p:nvSpPr>
        <p:spPr>
          <a:xfrm>
            <a:off x="1210108" y="1131652"/>
            <a:ext cx="7388088" cy="338554"/>
          </a:xfrm>
          <a:prstGeom prst="rect">
            <a:avLst/>
          </a:prstGeom>
        </p:spPr>
        <p:txBody>
          <a:bodyPr wrap="square">
            <a:spAutoFit/>
          </a:bodyPr>
          <a:lstStyle/>
          <a:p>
            <a:pPr lvl="0" fontAlgn="base">
              <a:spcBef>
                <a:spcPct val="0"/>
              </a:spcBef>
              <a:spcAft>
                <a:spcPct val="0"/>
              </a:spcAft>
            </a:pPr>
            <a:r>
              <a:rPr lang="en-US" altLang="zh-CN" sz="1600" b="1" dirty="0" smtClean="0">
                <a:solidFill>
                  <a:srgbClr val="454545"/>
                </a:solidFill>
                <a:latin typeface="方正姚体" pitchFamily="2" charset="-122"/>
                <a:ea typeface="方正姚体" pitchFamily="2" charset="-122"/>
                <a:cs typeface="Arial" pitchFamily="34" charset="0"/>
              </a:rPr>
              <a:t>AA</a:t>
            </a:r>
            <a:r>
              <a:rPr lang="zh-CN" altLang="en-US" sz="1600" b="1" dirty="0" smtClean="0">
                <a:solidFill>
                  <a:srgbClr val="454545"/>
                </a:solidFill>
                <a:latin typeface="方正姚体" pitchFamily="2" charset="-122"/>
                <a:ea typeface="方正姚体" pitchFamily="2" charset="-122"/>
                <a:cs typeface="Arial" pitchFamily="34" charset="0"/>
              </a:rPr>
              <a:t>调焦原理</a:t>
            </a:r>
            <a:endParaRPr lang="zh-CN" altLang="en-US" sz="1050" dirty="0" smtClean="0">
              <a:solidFill>
                <a:prstClr val="black"/>
              </a:solidFill>
              <a:latin typeface="方正姚体" pitchFamily="2" charset="-122"/>
              <a:ea typeface="方正姚体" pitchFamily="2" charset="-122"/>
              <a:cs typeface="宋体" pitchFamily="2" charset="-122"/>
            </a:endParaRPr>
          </a:p>
        </p:txBody>
      </p:sp>
      <p:pic>
        <p:nvPicPr>
          <p:cNvPr id="6" name="Picture 3"/>
          <p:cNvPicPr>
            <a:picLocks noChangeAspect="1" noChangeArrowheads="1"/>
          </p:cNvPicPr>
          <p:nvPr/>
        </p:nvPicPr>
        <p:blipFill>
          <a:blip r:embed="rId2"/>
          <a:srcRect/>
          <a:stretch>
            <a:fillRect/>
          </a:stretch>
        </p:blipFill>
        <p:spPr bwMode="auto">
          <a:xfrm>
            <a:off x="2743944" y="993676"/>
            <a:ext cx="5886178" cy="2195555"/>
          </a:xfrm>
          <a:prstGeom prst="rect">
            <a:avLst/>
          </a:prstGeom>
          <a:noFill/>
          <a:ln w="9525">
            <a:noFill/>
            <a:miter lim="800000"/>
            <a:headEnd/>
            <a:tailEnd/>
          </a:ln>
          <a:effectLst/>
        </p:spPr>
      </p:pic>
      <p:pic>
        <p:nvPicPr>
          <p:cNvPr id="7" name="Picture 5"/>
          <p:cNvPicPr>
            <a:picLocks noChangeAspect="1" noChangeArrowheads="1"/>
          </p:cNvPicPr>
          <p:nvPr/>
        </p:nvPicPr>
        <p:blipFill>
          <a:blip r:embed="rId3"/>
          <a:srcRect/>
          <a:stretch>
            <a:fillRect/>
          </a:stretch>
        </p:blipFill>
        <p:spPr bwMode="auto">
          <a:xfrm>
            <a:off x="2748603" y="3347979"/>
            <a:ext cx="5955474" cy="2357575"/>
          </a:xfrm>
          <a:prstGeom prst="rect">
            <a:avLst/>
          </a:prstGeom>
          <a:noFill/>
          <a:ln w="9525">
            <a:noFill/>
            <a:miter lim="800000"/>
            <a:headEnd/>
            <a:tailEnd/>
          </a:ln>
          <a:effectLst/>
        </p:spPr>
      </p:pic>
    </p:spTree>
    <p:extLst>
      <p:ext uri="{BB962C8B-B14F-4D97-AF65-F5344CB8AC3E}">
        <p14:creationId xmlns:p14="http://schemas.microsoft.com/office/powerpoint/2010/main" xmlns="" val="1264468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5304" y="146304"/>
            <a:ext cx="5804096" cy="592160"/>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项目简介</a:t>
            </a:r>
            <a:endParaRPr lang="zh-CN" altLang="en-US" sz="3000" dirty="0"/>
          </a:p>
        </p:txBody>
      </p:sp>
      <p:sp>
        <p:nvSpPr>
          <p:cNvPr id="8" name="矩形 7"/>
          <p:cNvSpPr/>
          <p:nvPr/>
        </p:nvSpPr>
        <p:spPr>
          <a:xfrm>
            <a:off x="1126982" y="1124095"/>
            <a:ext cx="7388088" cy="338554"/>
          </a:xfrm>
          <a:prstGeom prst="rect">
            <a:avLst/>
          </a:prstGeom>
        </p:spPr>
        <p:txBody>
          <a:bodyPr wrap="square">
            <a:spAutoFit/>
          </a:bodyPr>
          <a:lstStyle/>
          <a:p>
            <a:pPr lvl="0" fontAlgn="base">
              <a:spcBef>
                <a:spcPct val="0"/>
              </a:spcBef>
              <a:spcAft>
                <a:spcPct val="0"/>
              </a:spcAft>
            </a:pPr>
            <a:r>
              <a:rPr lang="en-US" altLang="zh-CN" sz="1600" b="1" dirty="0" smtClean="0">
                <a:solidFill>
                  <a:srgbClr val="454545"/>
                </a:solidFill>
                <a:latin typeface="方正姚体" pitchFamily="2" charset="-122"/>
                <a:ea typeface="方正姚体" pitchFamily="2" charset="-122"/>
                <a:cs typeface="Arial" pitchFamily="34" charset="0"/>
              </a:rPr>
              <a:t>AA</a:t>
            </a:r>
            <a:r>
              <a:rPr lang="zh-CN" altLang="en-US" sz="1600" b="1" dirty="0" smtClean="0">
                <a:solidFill>
                  <a:srgbClr val="454545"/>
                </a:solidFill>
                <a:latin typeface="方正姚体" pitchFamily="2" charset="-122"/>
                <a:ea typeface="方正姚体" pitchFamily="2" charset="-122"/>
                <a:cs typeface="Arial" pitchFamily="34" charset="0"/>
              </a:rPr>
              <a:t>调焦</a:t>
            </a:r>
            <a:r>
              <a:rPr lang="en-US" altLang="zh-CN" sz="1600" b="1" dirty="0" smtClean="0">
                <a:solidFill>
                  <a:srgbClr val="454545"/>
                </a:solidFill>
                <a:latin typeface="方正姚体" pitchFamily="2" charset="-122"/>
                <a:ea typeface="方正姚体" pitchFamily="2" charset="-122"/>
                <a:cs typeface="Arial" pitchFamily="34" charset="0"/>
              </a:rPr>
              <a:t>value</a:t>
            </a:r>
            <a:endParaRPr lang="zh-CN" altLang="en-US" sz="1050" dirty="0" smtClean="0">
              <a:solidFill>
                <a:prstClr val="black"/>
              </a:solidFill>
              <a:latin typeface="方正姚体" pitchFamily="2" charset="-122"/>
              <a:ea typeface="方正姚体" pitchFamily="2" charset="-122"/>
              <a:cs typeface="宋体" pitchFamily="2" charset="-122"/>
            </a:endParaRPr>
          </a:p>
        </p:txBody>
      </p:sp>
      <p:pic>
        <p:nvPicPr>
          <p:cNvPr id="9" name="Picture 2"/>
          <p:cNvPicPr>
            <a:picLocks noChangeAspect="1" noChangeArrowheads="1"/>
          </p:cNvPicPr>
          <p:nvPr/>
        </p:nvPicPr>
        <p:blipFill>
          <a:blip r:embed="rId2"/>
          <a:srcRect/>
          <a:stretch>
            <a:fillRect/>
          </a:stretch>
        </p:blipFill>
        <p:spPr bwMode="auto">
          <a:xfrm>
            <a:off x="3338737" y="1536476"/>
            <a:ext cx="3409950" cy="3257550"/>
          </a:xfrm>
          <a:prstGeom prst="rect">
            <a:avLst/>
          </a:prstGeom>
          <a:noFill/>
          <a:ln w="9525">
            <a:noFill/>
            <a:miter lim="800000"/>
            <a:headEnd/>
            <a:tailEnd/>
          </a:ln>
          <a:effectLst/>
        </p:spPr>
      </p:pic>
    </p:spTree>
    <p:extLst>
      <p:ext uri="{BB962C8B-B14F-4D97-AF65-F5344CB8AC3E}">
        <p14:creationId xmlns:p14="http://schemas.microsoft.com/office/powerpoint/2010/main" xmlns="" val="126446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355" y="321433"/>
            <a:ext cx="1409385" cy="432947"/>
          </a:xfrm>
        </p:spPr>
        <p:txBody>
          <a:bodyPr/>
          <a:lstStyle/>
          <a:p>
            <a:pPr algn="dist"/>
            <a:r>
              <a:rPr lang="zh-CN" altLang="en-US" sz="2800"/>
              <a:t>目录</a:t>
            </a:r>
          </a:p>
        </p:txBody>
      </p:sp>
      <p:sp>
        <p:nvSpPr>
          <p:cNvPr id="11" name="文本框 10"/>
          <p:cNvSpPr txBox="1"/>
          <p:nvPr/>
        </p:nvSpPr>
        <p:spPr>
          <a:xfrm>
            <a:off x="3969126" y="2622236"/>
            <a:ext cx="3838875"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市场分析</a:t>
            </a:r>
            <a:endParaRPr lang="zh-CN" altLang="zh-CN" sz="3200" dirty="0" smtClean="0">
              <a:latin typeface="微软雅黑" panose="020B0503020204020204" pitchFamily="34" charset="-122"/>
              <a:ea typeface="微软雅黑" panose="020B0503020204020204" pitchFamily="34" charset="-122"/>
            </a:endParaRPr>
          </a:p>
        </p:txBody>
      </p:sp>
      <p:sp>
        <p:nvSpPr>
          <p:cNvPr id="21" name="箭头: 五边形 20"/>
          <p:cNvSpPr/>
          <p:nvPr/>
        </p:nvSpPr>
        <p:spPr>
          <a:xfrm>
            <a:off x="2551482" y="2515258"/>
            <a:ext cx="1182929" cy="691753"/>
          </a:xfrm>
          <a:prstGeom prst="homePlate">
            <a:avLst/>
          </a:prstGeom>
          <a:solidFill>
            <a:srgbClr val="2FAB36"/>
          </a:solidFill>
          <a:ln>
            <a:solidFill>
              <a:srgbClr val="2FAB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微软雅黑" panose="020B0503020204020204" pitchFamily="34" charset="-122"/>
                <a:ea typeface="微软雅黑" panose="020B0503020204020204" pitchFamily="34" charset="-122"/>
              </a:rPr>
              <a:t>2</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125462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5304" y="146304"/>
            <a:ext cx="5804096" cy="592160"/>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市场分析</a:t>
            </a:r>
            <a:endParaRPr lang="zh-CN" altLang="zh-CN" sz="3200" dirty="0" smtClean="0">
              <a:latin typeface="微软雅黑" panose="020B0503020204020204" pitchFamily="34" charset="-122"/>
              <a:ea typeface="微软雅黑" panose="020B0503020204020204" pitchFamily="34" charset="-122"/>
            </a:endParaRPr>
          </a:p>
        </p:txBody>
      </p:sp>
      <p:sp>
        <p:nvSpPr>
          <p:cNvPr id="4" name="矩形 3"/>
          <p:cNvSpPr/>
          <p:nvPr/>
        </p:nvSpPr>
        <p:spPr>
          <a:xfrm>
            <a:off x="884554" y="831646"/>
            <a:ext cx="9627268" cy="4801314"/>
          </a:xfrm>
          <a:prstGeom prst="rect">
            <a:avLst/>
          </a:prstGeom>
        </p:spPr>
        <p:txBody>
          <a:bodyPr wrap="square">
            <a:spAutoFit/>
          </a:bodyPr>
          <a:lstStyle/>
          <a:p>
            <a:pPr lvl="0" fontAlgn="base">
              <a:lnSpc>
                <a:spcPct val="150000"/>
              </a:lnSpc>
              <a:spcBef>
                <a:spcPct val="0"/>
              </a:spcBef>
              <a:spcAft>
                <a:spcPct val="0"/>
              </a:spcAft>
            </a:pPr>
            <a:r>
              <a:rPr lang="zh-CN" altLang="en-US" sz="1800" b="1" dirty="0" smtClean="0">
                <a:solidFill>
                  <a:srgbClr val="454545"/>
                </a:solidFill>
                <a:latin typeface="方正姚体" pitchFamily="2" charset="-122"/>
                <a:ea typeface="方正姚体" pitchFamily="2" charset="-122"/>
                <a:cs typeface="Arial" pitchFamily="34" charset="0"/>
              </a:rPr>
              <a:t>行业前景</a:t>
            </a: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摄像头厂家不配</a:t>
            </a:r>
            <a:r>
              <a:rPr lang="en-US" altLang="zh-CN" sz="1600" dirty="0" smtClean="0">
                <a:solidFill>
                  <a:srgbClr val="454545"/>
                </a:solidFill>
                <a:latin typeface="Arial" pitchFamily="34" charset="0"/>
                <a:ea typeface="宋体" pitchFamily="2" charset="-122"/>
                <a:cs typeface="Arial" pitchFamily="34" charset="0"/>
              </a:rPr>
              <a:t>AA</a:t>
            </a:r>
            <a:r>
              <a:rPr lang="zh-CN" altLang="en-US" sz="1600" dirty="0" smtClean="0">
                <a:solidFill>
                  <a:srgbClr val="454545"/>
                </a:solidFill>
                <a:latin typeface="宋体" pitchFamily="2" charset="-122"/>
                <a:ea typeface="宋体" pitchFamily="2" charset="-122"/>
                <a:cs typeface="Arial" pitchFamily="34" charset="0"/>
              </a:rPr>
              <a:t>制程，将会沦落到二线，传统的封装设备已经不能满足。</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600" dirty="0" smtClean="0">
                <a:solidFill>
                  <a:srgbClr val="454545"/>
                </a:solidFill>
                <a:latin typeface="宋体" pitchFamily="2" charset="-122"/>
                <a:ea typeface="宋体" pitchFamily="2" charset="-122"/>
                <a:cs typeface="Arial" pitchFamily="34" charset="0"/>
              </a:rPr>
              <a:t> 国内生产摄像头企业来说，配备</a:t>
            </a:r>
            <a:r>
              <a:rPr lang="en-US" altLang="zh-CN" sz="1600" dirty="0" smtClean="0">
                <a:solidFill>
                  <a:srgbClr val="454545"/>
                </a:solidFill>
                <a:latin typeface="Arial" pitchFamily="34" charset="0"/>
                <a:ea typeface="宋体" pitchFamily="2" charset="-122"/>
                <a:cs typeface="Arial" pitchFamily="34" charset="0"/>
              </a:rPr>
              <a:t>AA</a:t>
            </a:r>
            <a:r>
              <a:rPr lang="zh-CN" altLang="en-US" sz="1600" dirty="0" smtClean="0">
                <a:solidFill>
                  <a:srgbClr val="454545"/>
                </a:solidFill>
                <a:latin typeface="宋体" pitchFamily="2" charset="-122"/>
                <a:ea typeface="宋体" pitchFamily="2" charset="-122"/>
                <a:cs typeface="Arial" pitchFamily="34" charset="0"/>
              </a:rPr>
              <a:t>制程意味着更好的在国际市场上发挥。</a:t>
            </a:r>
            <a:endParaRPr lang="en-US" altLang="zh-CN" sz="1600" dirty="0" smtClean="0">
              <a:solidFill>
                <a:srgbClr val="454545"/>
              </a:solidFill>
              <a:latin typeface="宋体" pitchFamily="2" charset="-122"/>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en-US" altLang="zh-CN" sz="1600" dirty="0" smtClean="0">
                <a:solidFill>
                  <a:srgbClr val="454545"/>
                </a:solidFill>
                <a:latin typeface="Arial" pitchFamily="34" charset="0"/>
                <a:ea typeface="宋体" pitchFamily="2" charset="-122"/>
                <a:cs typeface="Arial" pitchFamily="34" charset="0"/>
              </a:rPr>
              <a:t>  AA</a:t>
            </a:r>
            <a:r>
              <a:rPr lang="zh-CN" altLang="en-US" sz="1600" dirty="0" smtClean="0">
                <a:solidFill>
                  <a:srgbClr val="454545"/>
                </a:solidFill>
                <a:latin typeface="宋体" pitchFamily="2" charset="-122"/>
                <a:ea typeface="宋体" pitchFamily="2" charset="-122"/>
                <a:cs typeface="Arial" pitchFamily="34" charset="0"/>
              </a:rPr>
              <a:t>制程目前已经成为了全球一线手机品牌公司选择摄像头模组合作厂商的新标准。</a:t>
            </a:r>
            <a:endParaRPr lang="zh-CN" altLang="en-US" sz="700" dirty="0" smtClean="0">
              <a:solidFill>
                <a:prstClr val="black"/>
              </a:solidFill>
              <a:latin typeface="Arial" pitchFamily="34" charset="0"/>
              <a:ea typeface="宋体" pitchFamily="2" charset="-122"/>
              <a:cs typeface="宋体" pitchFamily="2" charset="-122"/>
            </a:endParaRPr>
          </a:p>
          <a:p>
            <a:pPr fontAlgn="base">
              <a:lnSpc>
                <a:spcPct val="150000"/>
              </a:lnSpc>
              <a:spcBef>
                <a:spcPct val="0"/>
              </a:spcBef>
              <a:spcAft>
                <a:spcPct val="0"/>
              </a:spcAft>
            </a:pPr>
            <a:r>
              <a:rPr lang="zh-CN" altLang="en-US" sz="1800" b="1" dirty="0" smtClean="0">
                <a:solidFill>
                  <a:srgbClr val="454545"/>
                </a:solidFill>
                <a:latin typeface="方正姚体" pitchFamily="2" charset="-122"/>
                <a:ea typeface="方正姚体" pitchFamily="2" charset="-122"/>
                <a:cs typeface="Arial" pitchFamily="34" charset="0"/>
              </a:rPr>
              <a:t>竞争优势</a:t>
            </a:r>
          </a:p>
          <a:p>
            <a:pPr lvl="0" eaLnBrk="0" fontAlgn="base" hangingPunct="0">
              <a:lnSpc>
                <a:spcPct val="150000"/>
              </a:lnSpc>
              <a:spcBef>
                <a:spcPct val="0"/>
              </a:spcBef>
              <a:spcAft>
                <a:spcPct val="0"/>
              </a:spcAft>
              <a:buFont typeface="Wingdings" pitchFamily="2" charset="2"/>
              <a:buChar char="Ø"/>
            </a:pPr>
            <a:r>
              <a:rPr lang="zh-CN" altLang="en-US" sz="1400" dirty="0" smtClean="0">
                <a:solidFill>
                  <a:srgbClr val="454545"/>
                </a:solidFill>
                <a:latin typeface="宋体" pitchFamily="2" charset="-122"/>
                <a:ea typeface="宋体" pitchFamily="2" charset="-122"/>
                <a:cs typeface="Arial" pitchFamily="34" charset="0"/>
              </a:rPr>
              <a:t> 国内外企业导入</a:t>
            </a:r>
            <a:r>
              <a:rPr lang="en-US" altLang="zh-CN" sz="1400" dirty="0" smtClean="0">
                <a:solidFill>
                  <a:srgbClr val="454545"/>
                </a:solidFill>
                <a:latin typeface="Arial" pitchFamily="34" charset="0"/>
                <a:ea typeface="宋体" pitchFamily="2" charset="-122"/>
                <a:cs typeface="Arial" pitchFamily="34" charset="0"/>
              </a:rPr>
              <a:t>AA</a:t>
            </a:r>
            <a:r>
              <a:rPr lang="zh-CN" altLang="en-US" sz="1400" dirty="0" smtClean="0">
                <a:solidFill>
                  <a:srgbClr val="454545"/>
                </a:solidFill>
                <a:latin typeface="宋体" pitchFamily="2" charset="-122"/>
                <a:ea typeface="宋体" pitchFamily="2" charset="-122"/>
                <a:cs typeface="Arial" pitchFamily="34" charset="0"/>
              </a:rPr>
              <a:t>制程：国内已具备</a:t>
            </a:r>
            <a:r>
              <a:rPr lang="en-US" altLang="zh-CN" sz="1400" dirty="0" smtClean="0">
                <a:solidFill>
                  <a:srgbClr val="454545"/>
                </a:solidFill>
                <a:latin typeface="Arial" pitchFamily="34" charset="0"/>
                <a:ea typeface="宋体" pitchFamily="2" charset="-122"/>
                <a:cs typeface="Arial" pitchFamily="34" charset="0"/>
              </a:rPr>
              <a:t>AA</a:t>
            </a:r>
            <a:r>
              <a:rPr lang="zh-CN" altLang="en-US" sz="1400" dirty="0" smtClean="0">
                <a:solidFill>
                  <a:srgbClr val="454545"/>
                </a:solidFill>
                <a:latin typeface="宋体" pitchFamily="2" charset="-122"/>
                <a:ea typeface="宋体" pitchFamily="2" charset="-122"/>
                <a:cs typeface="Arial" pitchFamily="34" charset="0"/>
              </a:rPr>
              <a:t>制程能力的厂商：舜宇、欧菲光、丘钛微、四季，光宝、东聚、信利、群光、邱太微等。</a:t>
            </a:r>
            <a:endParaRPr lang="zh-CN" altLang="en-US" sz="1000" dirty="0" smtClean="0">
              <a:solidFill>
                <a:prstClr val="black"/>
              </a:solidFill>
              <a:latin typeface="Arial" pitchFamily="34" charset="0"/>
              <a:ea typeface="宋体" pitchFamily="2" charset="-122"/>
              <a:cs typeface="宋体" pitchFamily="2" charset="-122"/>
            </a:endParaRPr>
          </a:p>
          <a:p>
            <a:pPr lvl="0" eaLnBrk="0" fontAlgn="base" hangingPunct="0">
              <a:lnSpc>
                <a:spcPct val="150000"/>
              </a:lnSpc>
              <a:spcBef>
                <a:spcPct val="0"/>
              </a:spcBef>
              <a:spcAft>
                <a:spcPct val="0"/>
              </a:spcAft>
              <a:buFont typeface="Wingdings" pitchFamily="2" charset="2"/>
              <a:buChar char="Ø"/>
            </a:pPr>
            <a:r>
              <a:rPr lang="zh-CN" altLang="en-US" sz="1400" dirty="0" smtClean="0">
                <a:solidFill>
                  <a:srgbClr val="454545"/>
                </a:solidFill>
                <a:latin typeface="宋体" pitchFamily="2" charset="-122"/>
                <a:ea typeface="宋体" pitchFamily="2" charset="-122"/>
                <a:cs typeface="Arial" pitchFamily="34" charset="0"/>
              </a:rPr>
              <a:t> 拥有规模较少：目前国内拥有</a:t>
            </a:r>
            <a:r>
              <a:rPr lang="zh-CN" altLang="en-US" sz="1400" dirty="0" smtClean="0">
                <a:solidFill>
                  <a:srgbClr val="454545"/>
                </a:solidFill>
                <a:latin typeface="等线"/>
                <a:ea typeface="宋体" pitchFamily="2" charset="-122"/>
                <a:cs typeface="Arial" pitchFamily="34" charset="0"/>
              </a:rPr>
              <a:t>“</a:t>
            </a:r>
            <a:r>
              <a:rPr lang="en-US" altLang="zh-CN" sz="1400" dirty="0" smtClean="0">
                <a:solidFill>
                  <a:srgbClr val="454545"/>
                </a:solidFill>
                <a:latin typeface="Arial" pitchFamily="34" charset="0"/>
                <a:ea typeface="宋体" pitchFamily="2" charset="-122"/>
                <a:cs typeface="Arial" pitchFamily="34" charset="0"/>
              </a:rPr>
              <a:t>AA</a:t>
            </a:r>
            <a:r>
              <a:rPr lang="zh-CN" altLang="en-US" sz="1400" dirty="0" smtClean="0">
                <a:solidFill>
                  <a:srgbClr val="454545"/>
                </a:solidFill>
                <a:latin typeface="宋体" pitchFamily="2" charset="-122"/>
                <a:ea typeface="宋体" pitchFamily="2" charset="-122"/>
                <a:cs typeface="Arial" pitchFamily="34" charset="0"/>
              </a:rPr>
              <a:t>制程</a:t>
            </a:r>
            <a:r>
              <a:rPr lang="zh-CN" altLang="en-US" sz="1400" dirty="0" smtClean="0">
                <a:solidFill>
                  <a:srgbClr val="454545"/>
                </a:solidFill>
                <a:latin typeface="等线"/>
                <a:ea typeface="宋体" pitchFamily="2" charset="-122"/>
                <a:cs typeface="Arial" pitchFamily="34" charset="0"/>
              </a:rPr>
              <a:t>”</a:t>
            </a:r>
            <a:r>
              <a:rPr lang="zh-CN" altLang="en-US" sz="1400" dirty="0" smtClean="0">
                <a:solidFill>
                  <a:srgbClr val="454545"/>
                </a:solidFill>
                <a:latin typeface="宋体" pitchFamily="2" charset="-122"/>
                <a:ea typeface="宋体" pitchFamily="2" charset="-122"/>
                <a:cs typeface="Arial" pitchFamily="34" charset="0"/>
              </a:rPr>
              <a:t>能力的企业不超</a:t>
            </a:r>
            <a:r>
              <a:rPr lang="en-US" altLang="zh-CN" sz="1400" dirty="0" smtClean="0">
                <a:solidFill>
                  <a:srgbClr val="454545"/>
                </a:solidFill>
                <a:latin typeface="Arial" pitchFamily="34" charset="0"/>
                <a:ea typeface="宋体" pitchFamily="2" charset="-122"/>
                <a:cs typeface="Arial" pitchFamily="34" charset="0"/>
              </a:rPr>
              <a:t>2%</a:t>
            </a:r>
            <a:r>
              <a:rPr lang="zh-CN" altLang="en-US" sz="1400" dirty="0" smtClean="0">
                <a:solidFill>
                  <a:srgbClr val="454545"/>
                </a:solidFill>
                <a:latin typeface="宋体" pitchFamily="2" charset="-122"/>
                <a:ea typeface="宋体" pitchFamily="2" charset="-122"/>
                <a:cs typeface="Arial" pitchFamily="34" charset="0"/>
              </a:rPr>
              <a:t>。</a:t>
            </a:r>
            <a:endParaRPr lang="zh-CN" altLang="en-US" sz="1000" dirty="0" smtClean="0">
              <a:solidFill>
                <a:prstClr val="black"/>
              </a:solidFill>
              <a:latin typeface="Arial" pitchFamily="34" charset="0"/>
              <a:ea typeface="宋体" pitchFamily="2" charset="-122"/>
              <a:cs typeface="宋体" pitchFamily="2" charset="-122"/>
            </a:endParaRPr>
          </a:p>
          <a:p>
            <a:pPr lvl="0" eaLnBrk="0" fontAlgn="base" hangingPunct="0">
              <a:lnSpc>
                <a:spcPct val="150000"/>
              </a:lnSpc>
              <a:spcBef>
                <a:spcPct val="0"/>
              </a:spcBef>
              <a:spcAft>
                <a:spcPct val="0"/>
              </a:spcAft>
              <a:buFont typeface="Wingdings" pitchFamily="2" charset="2"/>
              <a:buChar char="Ø"/>
            </a:pPr>
            <a:r>
              <a:rPr lang="zh-CN" altLang="en-US" sz="1400" dirty="0" smtClean="0">
                <a:solidFill>
                  <a:srgbClr val="454545"/>
                </a:solidFill>
                <a:latin typeface="宋体" pitchFamily="2" charset="-122"/>
                <a:ea typeface="宋体" pitchFamily="2" charset="-122"/>
                <a:cs typeface="Arial" pitchFamily="34" charset="0"/>
              </a:rPr>
              <a:t> 目前的设备提供厂商：</a:t>
            </a:r>
            <a:r>
              <a:rPr lang="en-US" altLang="zh-CN" sz="1400" dirty="0" smtClean="0">
                <a:solidFill>
                  <a:srgbClr val="454545"/>
                </a:solidFill>
                <a:latin typeface="Arial" pitchFamily="34" charset="0"/>
                <a:ea typeface="宋体" pitchFamily="2" charset="-122"/>
                <a:cs typeface="Arial" pitchFamily="34" charset="0"/>
              </a:rPr>
              <a:t>ASM</a:t>
            </a:r>
            <a:r>
              <a:rPr lang="zh-CN" altLang="en-US" sz="1400" dirty="0" smtClean="0">
                <a:solidFill>
                  <a:srgbClr val="454545"/>
                </a:solidFill>
                <a:latin typeface="宋体" pitchFamily="2" charset="-122"/>
                <a:ea typeface="宋体" pitchFamily="2" charset="-122"/>
                <a:cs typeface="Arial" pitchFamily="34" charset="0"/>
              </a:rPr>
              <a:t>（荷兮）、</a:t>
            </a:r>
            <a:r>
              <a:rPr lang="en-US" altLang="zh-CN" sz="1400" dirty="0" err="1" smtClean="0">
                <a:solidFill>
                  <a:srgbClr val="454545"/>
                </a:solidFill>
                <a:latin typeface="Arial" pitchFamily="34" charset="0"/>
                <a:ea typeface="宋体" pitchFamily="2" charset="-122"/>
                <a:cs typeface="Arial" pitchFamily="34" charset="0"/>
              </a:rPr>
              <a:t>Hivision</a:t>
            </a:r>
            <a:r>
              <a:rPr lang="zh-CN" altLang="en-US" sz="1400" dirty="0" smtClean="0">
                <a:solidFill>
                  <a:srgbClr val="454545"/>
                </a:solidFill>
                <a:latin typeface="宋体" pitchFamily="2" charset="-122"/>
                <a:ea typeface="宋体" pitchFamily="2" charset="-122"/>
                <a:cs typeface="Arial" pitchFamily="34" charset="0"/>
              </a:rPr>
              <a:t>（韩国）、先锋</a:t>
            </a:r>
            <a:r>
              <a:rPr lang="en-US" altLang="zh-CN" sz="1400" dirty="0" smtClean="0">
                <a:solidFill>
                  <a:srgbClr val="454545"/>
                </a:solidFill>
                <a:latin typeface="Arial" pitchFamily="34" charset="0"/>
                <a:ea typeface="宋体" pitchFamily="2" charset="-122"/>
                <a:cs typeface="Arial" pitchFamily="34" charset="0"/>
              </a:rPr>
              <a:t>PINONEER</a:t>
            </a:r>
            <a:r>
              <a:rPr lang="zh-CN" altLang="en-US" sz="1400" dirty="0" smtClean="0">
                <a:solidFill>
                  <a:srgbClr val="454545"/>
                </a:solidFill>
                <a:latin typeface="宋体" pitchFamily="2" charset="-122"/>
                <a:ea typeface="宋体" pitchFamily="2" charset="-122"/>
                <a:cs typeface="Arial" pitchFamily="34" charset="0"/>
              </a:rPr>
              <a:t>（日本）、美国</a:t>
            </a:r>
            <a:r>
              <a:rPr lang="en-US" altLang="zh-CN" sz="1400" dirty="0" smtClean="0">
                <a:solidFill>
                  <a:srgbClr val="454545"/>
                </a:solidFill>
                <a:latin typeface="宋体" pitchFamily="2" charset="-122"/>
                <a:ea typeface="宋体" pitchFamily="2" charset="-122"/>
                <a:cs typeface="Arial" pitchFamily="34" charset="0"/>
              </a:rPr>
              <a:t>AEI</a:t>
            </a:r>
            <a:r>
              <a:rPr lang="zh-CN" altLang="en-US" sz="1400" dirty="0" smtClean="0">
                <a:solidFill>
                  <a:srgbClr val="454545"/>
                </a:solidFill>
                <a:latin typeface="宋体" pitchFamily="2" charset="-122"/>
                <a:ea typeface="宋体" pitchFamily="2" charset="-122"/>
                <a:cs typeface="Arial" pitchFamily="34" charset="0"/>
              </a:rPr>
              <a:t>、德国</a:t>
            </a:r>
            <a:r>
              <a:rPr lang="en-US" altLang="zh-CN" sz="1400" dirty="0" smtClean="0">
                <a:solidFill>
                  <a:srgbClr val="454545"/>
                </a:solidFill>
                <a:latin typeface="宋体" pitchFamily="2" charset="-122"/>
                <a:ea typeface="宋体" pitchFamily="2" charset="-122"/>
                <a:cs typeface="Arial" pitchFamily="34" charset="0"/>
              </a:rPr>
              <a:t>TRIOPTICS</a:t>
            </a:r>
            <a:r>
              <a:rPr lang="zh-CN" altLang="en-US" sz="1400" dirty="0" smtClean="0">
                <a:solidFill>
                  <a:srgbClr val="454545"/>
                </a:solidFill>
                <a:latin typeface="宋体" pitchFamily="2" charset="-122"/>
                <a:ea typeface="宋体" pitchFamily="2" charset="-122"/>
                <a:cs typeface="Arial" pitchFamily="34" charset="0"/>
              </a:rPr>
              <a:t>。</a:t>
            </a:r>
            <a:endParaRPr lang="zh-CN" altLang="en-US" sz="1400" dirty="0" smtClean="0">
              <a:solidFill>
                <a:srgbClr val="454545"/>
              </a:solidFill>
              <a:latin typeface="Arial" pitchFamily="34" charset="0"/>
              <a:ea typeface="宋体" pitchFamily="2" charset="-122"/>
              <a:cs typeface="Arial" pitchFamily="34" charset="0"/>
            </a:endParaRPr>
          </a:p>
          <a:p>
            <a:pPr lvl="0" eaLnBrk="0" fontAlgn="base" hangingPunct="0">
              <a:lnSpc>
                <a:spcPct val="150000"/>
              </a:lnSpc>
              <a:spcBef>
                <a:spcPct val="0"/>
              </a:spcBef>
              <a:spcAft>
                <a:spcPct val="0"/>
              </a:spcAft>
              <a:buFont typeface="Wingdings" pitchFamily="2" charset="2"/>
              <a:buChar char="Ø"/>
            </a:pPr>
            <a:r>
              <a:rPr lang="zh-CN" altLang="en-US" sz="1400" dirty="0" smtClean="0">
                <a:solidFill>
                  <a:srgbClr val="454545"/>
                </a:solidFill>
                <a:latin typeface="Arial" pitchFamily="34" charset="0"/>
                <a:ea typeface="宋体" pitchFamily="2" charset="-122"/>
                <a:cs typeface="Arial" pitchFamily="34" charset="0"/>
              </a:rPr>
              <a:t> 据旭日移动研究所分析：目前国内约有</a:t>
            </a:r>
            <a:r>
              <a:rPr lang="en-US" altLang="zh-CN" sz="1400" dirty="0" smtClean="0">
                <a:solidFill>
                  <a:srgbClr val="454545"/>
                </a:solidFill>
                <a:latin typeface="Arial" pitchFamily="34" charset="0"/>
                <a:ea typeface="宋体" pitchFamily="2" charset="-122"/>
                <a:cs typeface="宋体" pitchFamily="2" charset="-122"/>
              </a:rPr>
              <a:t>480</a:t>
            </a:r>
            <a:r>
              <a:rPr lang="zh-CN" altLang="en-US" sz="1400" dirty="0" smtClean="0">
                <a:solidFill>
                  <a:srgbClr val="454545"/>
                </a:solidFill>
                <a:latin typeface="Arial" pitchFamily="34" charset="0"/>
                <a:ea typeface="宋体" pitchFamily="2" charset="-122"/>
                <a:cs typeface="Arial" pitchFamily="34" charset="0"/>
              </a:rPr>
              <a:t>家模组厂商（含小型加工厂）。</a:t>
            </a:r>
            <a:r>
              <a:rPr lang="zh-CN" altLang="en-US" sz="1400" dirty="0" smtClean="0">
                <a:solidFill>
                  <a:srgbClr val="454545"/>
                </a:solidFill>
                <a:latin typeface="Arial" pitchFamily="34" charset="0"/>
                <a:ea typeface="宋体" pitchFamily="2" charset="-122"/>
                <a:cs typeface="宋体" pitchFamily="2" charset="-122"/>
              </a:rPr>
              <a:t/>
            </a:r>
            <a:br>
              <a:rPr lang="zh-CN" altLang="en-US" sz="1400" dirty="0" smtClean="0">
                <a:solidFill>
                  <a:srgbClr val="454545"/>
                </a:solidFill>
                <a:latin typeface="Arial" pitchFamily="34" charset="0"/>
                <a:ea typeface="宋体" pitchFamily="2" charset="-122"/>
                <a:cs typeface="宋体" pitchFamily="2" charset="-122"/>
              </a:rPr>
            </a:br>
            <a:r>
              <a:rPr lang="zh-CN" altLang="en-US" sz="1400" dirty="0" smtClean="0">
                <a:solidFill>
                  <a:srgbClr val="454545"/>
                </a:solidFill>
                <a:latin typeface="Arial" pitchFamily="34" charset="0"/>
                <a:ea typeface="宋体" pitchFamily="2" charset="-122"/>
                <a:cs typeface="宋体" pitchFamily="2" charset="-122"/>
              </a:rPr>
              <a:t>     </a:t>
            </a:r>
            <a:r>
              <a:rPr lang="zh-CN" altLang="en-US" sz="1400" dirty="0" smtClean="0">
                <a:solidFill>
                  <a:srgbClr val="454545"/>
                </a:solidFill>
                <a:latin typeface="Arial" pitchFamily="34" charset="0"/>
                <a:ea typeface="宋体" pitchFamily="2" charset="-122"/>
                <a:cs typeface="Arial" pitchFamily="34" charset="0"/>
              </a:rPr>
              <a:t>国内设备厂商没有一家研发</a:t>
            </a:r>
            <a:r>
              <a:rPr lang="en-US" altLang="zh-CN" sz="1400" dirty="0" smtClean="0">
                <a:solidFill>
                  <a:srgbClr val="454545"/>
                </a:solidFill>
                <a:latin typeface="Arial" pitchFamily="34" charset="0"/>
                <a:ea typeface="宋体" pitchFamily="2" charset="-122"/>
                <a:cs typeface="宋体" pitchFamily="2" charset="-122"/>
              </a:rPr>
              <a:t>-</a:t>
            </a:r>
            <a:r>
              <a:rPr lang="zh-CN" altLang="en-US" sz="1400" dirty="0" smtClean="0">
                <a:solidFill>
                  <a:srgbClr val="454545"/>
                </a:solidFill>
                <a:latin typeface="Arial" pitchFamily="34" charset="0"/>
                <a:ea typeface="宋体" pitchFamily="2" charset="-122"/>
                <a:cs typeface="Arial" pitchFamily="34" charset="0"/>
              </a:rPr>
              <a:t>组装</a:t>
            </a:r>
            <a:r>
              <a:rPr lang="en-US" altLang="zh-CN" sz="1400" dirty="0" smtClean="0">
                <a:solidFill>
                  <a:srgbClr val="454545"/>
                </a:solidFill>
                <a:latin typeface="Arial" pitchFamily="34" charset="0"/>
                <a:ea typeface="宋体" pitchFamily="2" charset="-122"/>
                <a:cs typeface="宋体" pitchFamily="2" charset="-122"/>
              </a:rPr>
              <a:t>-</a:t>
            </a:r>
            <a:r>
              <a:rPr lang="zh-CN" altLang="en-US" sz="1400" dirty="0" smtClean="0">
                <a:solidFill>
                  <a:srgbClr val="454545"/>
                </a:solidFill>
                <a:latin typeface="Arial" pitchFamily="34" charset="0"/>
                <a:ea typeface="宋体" pitchFamily="2" charset="-122"/>
                <a:cs typeface="Arial" pitchFamily="34" charset="0"/>
              </a:rPr>
              <a:t>销售</a:t>
            </a:r>
            <a:r>
              <a:rPr lang="en-US" altLang="zh-CN" sz="1400" dirty="0" smtClean="0">
                <a:solidFill>
                  <a:srgbClr val="454545"/>
                </a:solidFill>
                <a:latin typeface="Arial" pitchFamily="34" charset="0"/>
                <a:ea typeface="宋体" pitchFamily="2" charset="-122"/>
                <a:cs typeface="宋体" pitchFamily="2" charset="-122"/>
              </a:rPr>
              <a:t>AA</a:t>
            </a:r>
            <a:r>
              <a:rPr lang="zh-CN" altLang="en-US" sz="1400" dirty="0" smtClean="0">
                <a:solidFill>
                  <a:srgbClr val="454545"/>
                </a:solidFill>
                <a:latin typeface="Arial" pitchFamily="34" charset="0"/>
                <a:ea typeface="宋体" pitchFamily="2" charset="-122"/>
                <a:cs typeface="Arial" pitchFamily="34" charset="0"/>
              </a:rPr>
              <a:t>设备。</a:t>
            </a:r>
            <a:endParaRPr lang="en-US" altLang="zh-CN" sz="1400" dirty="0" smtClean="0">
              <a:solidFill>
                <a:srgbClr val="454545"/>
              </a:solidFill>
              <a:latin typeface="Arial" pitchFamily="34" charset="0"/>
              <a:ea typeface="宋体" pitchFamily="2" charset="-122"/>
              <a:cs typeface="Arial" pitchFamily="34" charset="0"/>
            </a:endParaRPr>
          </a:p>
          <a:p>
            <a:pPr eaLnBrk="0" fontAlgn="base" hangingPunct="0">
              <a:lnSpc>
                <a:spcPct val="150000"/>
              </a:lnSpc>
              <a:spcBef>
                <a:spcPct val="0"/>
              </a:spcBef>
              <a:spcAft>
                <a:spcPct val="0"/>
              </a:spcAft>
            </a:pPr>
            <a:r>
              <a:rPr lang="zh-CN" altLang="en-US" sz="1800" b="1" dirty="0" smtClean="0">
                <a:solidFill>
                  <a:srgbClr val="454545"/>
                </a:solidFill>
                <a:latin typeface="方正姚体" pitchFamily="2" charset="-122"/>
                <a:ea typeface="方正姚体" pitchFamily="2" charset="-122"/>
                <a:cs typeface="Arial" pitchFamily="34" charset="0"/>
              </a:rPr>
              <a:t>预计售价</a:t>
            </a:r>
            <a:endParaRPr lang="en-US" altLang="zh-CN" sz="1800" b="1" dirty="0" smtClean="0">
              <a:solidFill>
                <a:srgbClr val="454545"/>
              </a:solidFill>
              <a:latin typeface="方正姚体" pitchFamily="2" charset="-122"/>
              <a:ea typeface="方正姚体" pitchFamily="2" charset="-122"/>
              <a:cs typeface="Arial" pitchFamily="34" charset="0"/>
            </a:endParaRPr>
          </a:p>
          <a:p>
            <a:pPr eaLnBrk="0" fontAlgn="base" hangingPunct="0">
              <a:lnSpc>
                <a:spcPct val="150000"/>
              </a:lnSpc>
              <a:spcBef>
                <a:spcPct val="0"/>
              </a:spcBef>
              <a:spcAft>
                <a:spcPct val="0"/>
              </a:spcAft>
            </a:pPr>
            <a:r>
              <a:rPr lang="zh-CN" altLang="en-US" sz="1800" dirty="0" smtClean="0">
                <a:solidFill>
                  <a:srgbClr val="454545"/>
                </a:solidFill>
                <a:latin typeface="宋体" pitchFamily="2" charset="-122"/>
                <a:ea typeface="宋体" pitchFamily="2" charset="-122"/>
                <a:cs typeface="Arial" pitchFamily="34" charset="0"/>
              </a:rPr>
              <a:t>市场认知度高</a:t>
            </a:r>
            <a:r>
              <a:rPr lang="en-US" altLang="zh-CN" sz="1800" dirty="0" smtClean="0">
                <a:solidFill>
                  <a:srgbClr val="454545"/>
                </a:solidFill>
                <a:latin typeface="Arial" pitchFamily="34" charset="0"/>
                <a:ea typeface="宋体" pitchFamily="2" charset="-122"/>
                <a:cs typeface="Arial" pitchFamily="34" charset="0"/>
              </a:rPr>
              <a:t>AA</a:t>
            </a:r>
            <a:r>
              <a:rPr lang="zh-CN" altLang="en-US" sz="1800" dirty="0" smtClean="0">
                <a:solidFill>
                  <a:srgbClr val="454545"/>
                </a:solidFill>
                <a:latin typeface="宋体" pitchFamily="2" charset="-122"/>
                <a:ea typeface="宋体" pitchFamily="2" charset="-122"/>
                <a:cs typeface="Arial" pitchFamily="34" charset="0"/>
              </a:rPr>
              <a:t>设备价格：</a:t>
            </a:r>
            <a:r>
              <a:rPr lang="en-US" altLang="zh-CN" sz="1800" dirty="0" smtClean="0">
                <a:solidFill>
                  <a:srgbClr val="454545"/>
                </a:solidFill>
                <a:latin typeface="Arial" pitchFamily="34" charset="0"/>
                <a:ea typeface="宋体" pitchFamily="2" charset="-122"/>
                <a:cs typeface="Arial" pitchFamily="34" charset="0"/>
              </a:rPr>
              <a:t>AA</a:t>
            </a:r>
            <a:r>
              <a:rPr lang="zh-CN" altLang="en-US" sz="1800" dirty="0" smtClean="0">
                <a:solidFill>
                  <a:srgbClr val="454545"/>
                </a:solidFill>
                <a:latin typeface="宋体" pitchFamily="2" charset="-122"/>
                <a:ea typeface="宋体" pitchFamily="2" charset="-122"/>
                <a:cs typeface="Arial" pitchFamily="34" charset="0"/>
              </a:rPr>
              <a:t>制程机台一台投入大约</a:t>
            </a:r>
            <a:r>
              <a:rPr lang="en-US" altLang="zh-CN" sz="1800" dirty="0" smtClean="0">
                <a:solidFill>
                  <a:srgbClr val="454545"/>
                </a:solidFill>
                <a:latin typeface="Arial" pitchFamily="34" charset="0"/>
                <a:ea typeface="宋体" pitchFamily="2" charset="-122"/>
                <a:cs typeface="Arial" pitchFamily="34" charset="0"/>
              </a:rPr>
              <a:t>40</a:t>
            </a:r>
            <a:r>
              <a:rPr lang="zh-CN" altLang="en-US" sz="1800" dirty="0" smtClean="0">
                <a:solidFill>
                  <a:srgbClr val="454545"/>
                </a:solidFill>
                <a:latin typeface="宋体" pitchFamily="2" charset="-122"/>
                <a:ea typeface="宋体" pitchFamily="2" charset="-122"/>
                <a:cs typeface="Arial" pitchFamily="34" charset="0"/>
              </a:rPr>
              <a:t>万美金。</a:t>
            </a:r>
            <a:endParaRPr lang="zh-CN" altLang="en-US" sz="1800" b="1" dirty="0" smtClean="0">
              <a:solidFill>
                <a:srgbClr val="454545"/>
              </a:solidFill>
              <a:latin typeface="方正姚体" pitchFamily="2" charset="-122"/>
              <a:ea typeface="方正姚体" pitchFamily="2" charset="-122"/>
              <a:cs typeface="Arial" pitchFamily="34" charset="0"/>
            </a:endParaRPr>
          </a:p>
        </p:txBody>
      </p:sp>
    </p:spTree>
    <p:extLst>
      <p:ext uri="{BB962C8B-B14F-4D97-AF65-F5344CB8AC3E}">
        <p14:creationId xmlns:p14="http://schemas.microsoft.com/office/powerpoint/2010/main" xmlns="" val="126446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355" y="321433"/>
            <a:ext cx="1409385" cy="432947"/>
          </a:xfrm>
        </p:spPr>
        <p:txBody>
          <a:bodyPr/>
          <a:lstStyle/>
          <a:p>
            <a:pPr algn="dist"/>
            <a:r>
              <a:rPr lang="zh-CN" altLang="en-US" sz="2800"/>
              <a:t>目录</a:t>
            </a:r>
          </a:p>
        </p:txBody>
      </p:sp>
      <p:sp>
        <p:nvSpPr>
          <p:cNvPr id="11" name="文本框 10"/>
          <p:cNvSpPr txBox="1"/>
          <p:nvPr/>
        </p:nvSpPr>
        <p:spPr>
          <a:xfrm>
            <a:off x="3969126" y="2622236"/>
            <a:ext cx="3838875"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概要设计</a:t>
            </a:r>
            <a:endParaRPr lang="zh-CN" altLang="zh-CN" sz="3200" dirty="0" smtClean="0">
              <a:latin typeface="微软雅黑" panose="020B0503020204020204" pitchFamily="34" charset="-122"/>
              <a:ea typeface="微软雅黑" panose="020B0503020204020204" pitchFamily="34" charset="-122"/>
            </a:endParaRPr>
          </a:p>
        </p:txBody>
      </p:sp>
      <p:sp>
        <p:nvSpPr>
          <p:cNvPr id="21" name="箭头: 五边形 20"/>
          <p:cNvSpPr/>
          <p:nvPr/>
        </p:nvSpPr>
        <p:spPr>
          <a:xfrm>
            <a:off x="2551482" y="2515258"/>
            <a:ext cx="1182929" cy="691753"/>
          </a:xfrm>
          <a:prstGeom prst="homePlate">
            <a:avLst/>
          </a:prstGeom>
          <a:solidFill>
            <a:srgbClr val="2FAB36"/>
          </a:solidFill>
          <a:ln>
            <a:solidFill>
              <a:srgbClr val="2FAB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微软雅黑" panose="020B0503020204020204" pitchFamily="34" charset="-122"/>
                <a:ea typeface="微软雅黑" panose="020B0503020204020204" pitchFamily="34" charset="-122"/>
              </a:rPr>
              <a:t>3</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125462494"/>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1085</Words>
  <Application>Microsoft Office PowerPoint</Application>
  <PresentationFormat>自定义</PresentationFormat>
  <Paragraphs>153</Paragraphs>
  <Slides>18</Slides>
  <Notes>0</Notes>
  <HiddenSlides>0</HiddenSlides>
  <MMClips>0</MMClips>
  <ScaleCrop>false</ScaleCrop>
  <HeadingPairs>
    <vt:vector size="4" baseType="variant">
      <vt:variant>
        <vt:lpstr>主题</vt:lpstr>
      </vt:variant>
      <vt:variant>
        <vt:i4>5</vt:i4>
      </vt:variant>
      <vt:variant>
        <vt:lpstr>幻灯片标题</vt:lpstr>
      </vt:variant>
      <vt:variant>
        <vt:i4>18</vt:i4>
      </vt:variant>
    </vt:vector>
  </HeadingPairs>
  <TitlesOfParts>
    <vt:vector size="23" baseType="lpstr">
      <vt:lpstr>自定义设计方案</vt:lpstr>
      <vt:lpstr>1_Office 主题​​</vt:lpstr>
      <vt:lpstr>1_自定义设计方案</vt:lpstr>
      <vt:lpstr>Office 主题​​</vt:lpstr>
      <vt:lpstr>3_Office 主题​​</vt:lpstr>
      <vt:lpstr>幻灯片 1</vt:lpstr>
      <vt:lpstr>目录</vt:lpstr>
      <vt:lpstr>目录</vt:lpstr>
      <vt:lpstr>项目简介</vt:lpstr>
      <vt:lpstr>项目简介</vt:lpstr>
      <vt:lpstr>项目简介</vt:lpstr>
      <vt:lpstr>目录</vt:lpstr>
      <vt:lpstr>市场分析</vt:lpstr>
      <vt:lpstr>目录</vt:lpstr>
      <vt:lpstr>概要设计</vt:lpstr>
      <vt:lpstr>概要设计</vt:lpstr>
      <vt:lpstr>概要设计</vt:lpstr>
      <vt:lpstr>概要设计</vt:lpstr>
      <vt:lpstr>概要设计</vt:lpstr>
      <vt:lpstr>目录</vt:lpstr>
      <vt:lpstr>项目计划</vt:lpstr>
      <vt:lpstr>项目计划</vt:lpstr>
      <vt:lpstr>专注于机器视觉技术开发与应用</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方伟</dc:creator>
  <cp:lastModifiedBy>Liu Ping</cp:lastModifiedBy>
  <cp:revision>58</cp:revision>
  <dcterms:created xsi:type="dcterms:W3CDTF">2017-06-09T07:12:49Z</dcterms:created>
  <dcterms:modified xsi:type="dcterms:W3CDTF">2017-06-26T09:48:51Z</dcterms:modified>
</cp:coreProperties>
</file>